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61" r:id="rId4"/>
    <p:sldId id="310" r:id="rId5"/>
    <p:sldId id="258" r:id="rId6"/>
    <p:sldId id="286" r:id="rId7"/>
    <p:sldId id="307" r:id="rId8"/>
    <p:sldId id="309" r:id="rId9"/>
    <p:sldId id="311" r:id="rId10"/>
    <p:sldId id="312" r:id="rId11"/>
    <p:sldId id="313" r:id="rId12"/>
    <p:sldId id="320" r:id="rId13"/>
    <p:sldId id="316" r:id="rId14"/>
    <p:sldId id="319" r:id="rId15"/>
    <p:sldId id="317" r:id="rId16"/>
    <p:sldId id="315" r:id="rId17"/>
    <p:sldId id="322" r:id="rId18"/>
    <p:sldId id="321" r:id="rId19"/>
    <p:sldId id="263" r:id="rId20"/>
    <p:sldId id="314" r:id="rId21"/>
    <p:sldId id="323" r:id="rId22"/>
    <p:sldId id="285" r:id="rId23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26"/>
      <p:bold r:id="rId27"/>
    </p:embeddedFont>
    <p:embeddedFont>
      <p:font typeface="Arvo" panose="02000000000000000000" pitchFamily="2" charset="77"/>
      <p:regular r:id="rId28"/>
      <p:bold r:id="rId29"/>
      <p:italic r:id="rId30"/>
      <p:boldItalic r:id="rId31"/>
    </p:embeddedFont>
    <p:embeddedFont>
      <p:font typeface="Bodoni" pitchFamily="2" charset="0"/>
      <p:regular r:id="rId32"/>
      <p:bold r:id="rId33"/>
      <p:italic r:id="rId34"/>
      <p:boldItalic r:id="rId35"/>
    </p:embeddedFont>
    <p:embeddedFont>
      <p:font typeface="Ubuntu" panose="020B0304030602030204" pitchFamily="34" charset="0"/>
      <p:regular r:id="rId36"/>
      <p:bold r:id="rId37"/>
      <p:italic r:id="rId38"/>
      <p:boldItalic r:id="rId39"/>
    </p:embeddedFont>
    <p:embeddedFont>
      <p:font typeface="Ubuntu Light" panose="020B030403060203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C061B0-DC22-436A-B60C-CE4A1549D3C6}">
  <a:tblStyle styleId="{CBC061B0-DC22-436A-B60C-CE4A1549D3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>
        <p:scale>
          <a:sx n="150" d="100"/>
          <a:sy n="150" d="100"/>
        </p:scale>
        <p:origin x="520" y="360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8D07AF3-B75B-0C40-BEDE-24620A69AF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E67C9D-0EF0-AC4E-B5C7-5E73340C9F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CF81A-45D6-D84E-B729-F96711065A85}" type="datetimeFigureOut">
              <a:rPr lang="en-TW" smtClean="0"/>
              <a:t>2020/5/18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24E03-C363-2944-B982-218FFD3270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215287-7F2F-3646-9513-2345D48DF5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5F664-AE89-CC45-A898-529A80126443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033322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4:14:10.12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4431 16383,'21'-18'0,"6"5"0,-18 7 0,6 2 0,0-7 0,-7 3 0,16 0 0,-16 2 0,7 2 0,-8 0 0,3-5 0,-3 5 0,6-3 0,-3 1 0,3 2 0,16-10 0,3-2 0,0-1 0,12-4 0,-27 12 0,17-2 0,-19 5 0,9 1 0,-10-5 0,11 5 0,-11-4 0,10 4 0,-9 1 0,9-3 0,-12 0 0,21-4 0,6-2 0,21 0 0,3-14 0,15 10 0,-23-9 0,3 10 0,-13 4 0,2-9 0,-7 12 0,0-9 0,-24 13 0,-4-4 0,-2 5 0,1-2 0,7-2 0,9-3 0,20-4 0,13-10 0,9 8 0,10-17 0,-16 14 0,13-2 0,-36 2 0,15 1 0,-17 4 0,-6 0 0,2 5 0,-22 0 0,11 1 0,-11-1 0,12 1 0,-8-6 0,18 3 0,4-19 0,0 13 0,21-8 0,-15-2 0,4 13 0,-15-7 0,-9 10 0,-12 4 0,6-6 0,-2 2 0,-2 1 0,20-3 0,2-9 0,-3 7 0,24-10 0,-27 3 0,26 7 0,-19-17 0,9 18 0,-14-9 0,23-2 0,-30 11 0,28-10 0,-34 9 0,25 3 0,-20-4 0,6 5 0,-6 7 0,-9-7 0,9 7 0,-9-8 0,19 2 0,-17 1 0,36-3 0,-15-10 0,30 6 0,-11-21 0,11 21 0,-14-9 0,-2 3 0,23 6 0,-15-13 0,29 1 0,-45 9 0,20-17 0,-30 24 0,24-13 0,-21 16 0,3-12 0,-19 11 0,17-11 0,-15 10 0,12 1 0,10-10 0,-1-4 0,14 2 0,3-15 0,-11 18 0,17-20 0,-8 18 0,-9-5 0,9 0 0,-21 9 0,17-20 0,-17 24 0,1-9 0,-4 13 0,-10-7 0,19 4 0,-10-5 0,-2 5 0,12-4 0,-12 3 0,25-17 0,3 9 0,-10-7 0,14 8 0,-24 2 0,17-1 0,1-5 0,-24 11 0,23-17 0,-14 20 0,11-19 0,3 10 0,0-6 0,-17 9 0,0 4 0,-11-7 0,2 11 0,11-14 0,15-2 0,-7 10 0,-11-8 0,23-4 0,-27 14 0,35-27 0,-31 26 0,9-16 0,0 11 0,2-5 0,7 4 0,-15-8 0,34 4 0,-32-11 0,31 6 0,-32 0 0,14 3 0,-7 7 0,17-13 0,-8 9 0,11-17 0,-1 11 0,-14-9 0,30 8 0,-45 2 0,34 7 0,-54 9 0,13 2 0,-21 0 0,6 2 0,-4 1 0,-4 1 0,3 2 0,-3 1 0,0-6 0,8 3 0,-6-1 0,12 0 0,-9 3 0,22-19 0,-4 10 0,18-12 0,-8 2 0,3 8 0,0-20 0,2 19 0,-7-11 0,8 1 0,9 0 0,-12-3 0,3 13 0,-25 1 0,-9 13 0,14-21 0,-14 16 0,9-10 0,-14 14 0,3 0 0,2-1 0,-3-6 0,11 1 0,-11-1 0,12 1 0,-12-1 0,6 2 0,-2-2 0,-2 3 0,10-5 0,-9 4 0,4-4 0,-6 9 0,-3-3 0,3-1 0,-3-1 0,9-2 0,-4 3 0,1-4 0,2 7 0,-10-5 0,16 4 0,-16-2 0,10-3 0,-7 5 0,-1-4 0,3 6 0,-3-1 0,3-2 0,-2-1 0,7-1 0,-7-2 0,8 3 0,-9 3 0,3-5 0,-3 4 0,1-1 0,-2 0 0,6 1 0,-6-5 0,6 2 0,0 1 0,-3-2 0,3 8 0,3-13 0,-9 9 0,14-7 0,-1-8 0,14 7 0,6-15 0,-12 14 0,13-3 0,-29 4 0,33-13 0,-24 12 0,8-9 0,-13 13 0,-8 5 0,-2-4 0,3 6 0,-6-4 0,7-3 0,-1 3 0,-1 0 0,-3 1 0,5 2 0,-7-5 0,7 4 0,-2-4 0,0 5 0,9 1 0,-7-3 0,6-1 0,-8-1 0,0 2 0,-3 0 0,10 1 0,-7-5 0,17 5 0,-16-4 0,4 8 0,-8-5 0,3 6 0,-3-6 0,5 5 0,-7-8 0,7 7 0,-5-7 0,3 9 0,3-6 0,-6 5 0,3-5 0,-4-1 0,1-3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4:14:10.090"/>
    </inkml:context>
    <inkml:brush xml:id="br0">
      <inkml:brushProperty name="width" value="0.2" units="cm"/>
      <inkml:brushProperty name="height" value="0.2" units="cm"/>
      <inkml:brushProperty name="color" value="#B4C3DA"/>
      <inkml:brushProperty name="inkEffects" value="silver"/>
      <inkml:brushProperty name="anchorX" value="-862824.5"/>
      <inkml:brushProperty name="anchorY" value="-1.27075E6"/>
      <inkml:brushProperty name="scaleFactor" value="0.5"/>
    </inkml:brush>
  </inkml:definitions>
  <inkml:trace contextRef="#ctx0" brushRef="#br0">0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4:14:10.092"/>
    </inkml:context>
    <inkml:brush xml:id="br0">
      <inkml:brushProperty name="width" value="0.2" units="cm"/>
      <inkml:brushProperty name="height" value="0.2" units="cm"/>
      <inkml:brushProperty name="color" value="#B4C3DA"/>
      <inkml:brushProperty name="inkEffects" value="silver"/>
      <inkml:brushProperty name="anchorX" value="-877398.25"/>
      <inkml:brushProperty name="anchorY" value="-1.30799E6"/>
      <inkml:brushProperty name="scaleFactor" value="0.5"/>
    </inkml:brush>
  </inkml:definitions>
  <inkml:trace contextRef="#ctx0" brushRef="#br0">0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4:14:10.093"/>
    </inkml:context>
    <inkml:brush xml:id="br0">
      <inkml:brushProperty name="width" value="0.2" units="cm"/>
      <inkml:brushProperty name="height" value="0.2" units="cm"/>
      <inkml:brushProperty name="color" value="#B4C3DA"/>
      <inkml:brushProperty name="inkEffects" value="silver"/>
      <inkml:brushProperty name="anchorX" value="-885886.5625"/>
      <inkml:brushProperty name="anchorY" value="-1.3265E6"/>
      <inkml:brushProperty name="scaleFactor" value="0.5"/>
    </inkml:brush>
  </inkml:definitions>
  <inkml:trace contextRef="#ctx0" brushRef="#br0">1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4:14:10.094"/>
    </inkml:context>
    <inkml:brush xml:id="br0">
      <inkml:brushProperty name="width" value="0.2" units="cm"/>
      <inkml:brushProperty name="height" value="0.2" units="cm"/>
      <inkml:brushProperty name="color" value="#B4C3DA"/>
      <inkml:brushProperty name="inkEffects" value="silver"/>
      <inkml:brushProperty name="anchorX" value="-894318.4375"/>
      <inkml:brushProperty name="anchorY" value="-1.34573E6"/>
      <inkml:brushProperty name="scaleFactor" value="0.5"/>
    </inkml:brush>
  </inkml:definitions>
  <inkml:trace contextRef="#ctx0" brushRef="#br0">1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4:14:10.096"/>
    </inkml:context>
    <inkml:brush xml:id="br0">
      <inkml:brushProperty name="width" value="0.2" units="cm"/>
      <inkml:brushProperty name="height" value="0.2" units="cm"/>
      <inkml:brushProperty name="color" value="#B4C3DA"/>
      <inkml:brushProperty name="inkEffects" value="silver"/>
      <inkml:brushProperty name="anchorX" value="-910472.0625"/>
      <inkml:brushProperty name="anchorY" value="-1.38259E6"/>
      <inkml:brushProperty name="scaleFactor" value="0.5"/>
    </inkml:brush>
  </inkml:definitions>
  <inkml:trace contextRef="#ctx0" brushRef="#br0">0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4:14:10.098"/>
    </inkml:context>
    <inkml:brush xml:id="br0">
      <inkml:brushProperty name="width" value="0.2" units="cm"/>
      <inkml:brushProperty name="height" value="0.2" units="cm"/>
      <inkml:brushProperty name="color" value="#B4C3DA"/>
      <inkml:brushProperty name="inkEffects" value="silver"/>
      <inkml:brushProperty name="anchorX" value="-929265.125"/>
      <inkml:brushProperty name="anchorY" value="-1.41859E6"/>
      <inkml:brushProperty name="scaleFactor" value="0.5"/>
    </inkml:brush>
  </inkml:definitions>
  <inkml:trace contextRef="#ctx0" brushRef="#br0">0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4:14:10.099"/>
    </inkml:context>
    <inkml:brush xml:id="br0">
      <inkml:brushProperty name="width" value="0.2" units="cm"/>
      <inkml:brushProperty name="height" value="0.2" units="cm"/>
      <inkml:brushProperty name="color" value="#B4C3DA"/>
      <inkml:brushProperty name="inkEffects" value="silver"/>
      <inkml:brushProperty name="anchorX" value="-938680.1875"/>
      <inkml:brushProperty name="anchorY" value="-1.4372E6"/>
      <inkml:brushProperty name="scaleFactor" value="0.5"/>
    </inkml:brush>
  </inkml:definitions>
  <inkml:trace contextRef="#ctx0" brushRef="#br0">1 1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4:14:10.100"/>
    </inkml:context>
    <inkml:brush xml:id="br0">
      <inkml:brushProperty name="width" value="0.2" units="cm"/>
      <inkml:brushProperty name="height" value="0.2" units="cm"/>
      <inkml:brushProperty name="color" value="#B4C3DA"/>
      <inkml:brushProperty name="inkEffects" value="silver"/>
      <inkml:brushProperty name="anchorX" value="-949662.125"/>
      <inkml:brushProperty name="anchorY" value="-1.45519E6"/>
      <inkml:brushProperty name="scaleFactor" value="0.5"/>
    </inkml:brush>
  </inkml:definitions>
  <inkml:trace contextRef="#ctx0" brushRef="#br0">0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4:14:10.101"/>
    </inkml:context>
    <inkml:brush xml:id="br0">
      <inkml:brushProperty name="width" value="0.2" units="cm"/>
      <inkml:brushProperty name="height" value="0.2" units="cm"/>
      <inkml:brushProperty name="color" value="#B4C3DA"/>
      <inkml:brushProperty name="inkEffects" value="silver"/>
      <inkml:brushProperty name="anchorX" value="-960229.375"/>
      <inkml:brushProperty name="anchorY" value="-1.47284E6"/>
      <inkml:brushProperty name="scaleFactor" value="0.5"/>
    </inkml:brush>
  </inkml:definitions>
  <inkml:trace contextRef="#ctx0" brushRef="#br0">0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4:14:10.103"/>
    </inkml:context>
    <inkml:brush xml:id="br0">
      <inkml:brushProperty name="width" value="0.2" units="cm"/>
      <inkml:brushProperty name="height" value="0.2" units="cm"/>
      <inkml:brushProperty name="color" value="#B4C3DA"/>
      <inkml:brushProperty name="inkEffects" value="silver"/>
      <inkml:brushProperty name="anchorX" value="-977789.1875"/>
      <inkml:brushProperty name="anchorY" value="-1.50728E6"/>
      <inkml:brushProperty name="scaleFactor" value="0.5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4:14:10.082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0 1 16383,'4'11'0,"-1"-2"0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4:14:10.104"/>
    </inkml:context>
    <inkml:brush xml:id="br0">
      <inkml:brushProperty name="width" value="0.2" units="cm"/>
      <inkml:brushProperty name="height" value="0.2" units="cm"/>
      <inkml:brushProperty name="color" value="#B4C3DA"/>
      <inkml:brushProperty name="inkEffects" value="silver"/>
      <inkml:brushProperty name="anchorX" value="-989780.1875"/>
      <inkml:brushProperty name="anchorY" value="-1.52623E6"/>
      <inkml:brushProperty name="scaleFactor" value="0.5"/>
    </inkml:brush>
  </inkml:definitions>
  <inkml:trace contextRef="#ctx0" brushRef="#br0">0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4:14:10.106"/>
    </inkml:context>
    <inkml:brush xml:id="br0">
      <inkml:brushProperty name="width" value="0.2" units="cm"/>
      <inkml:brushProperty name="height" value="0.2" units="cm"/>
      <inkml:brushProperty name="color" value="#B4C3DA"/>
      <inkml:brushProperty name="inkEffects" value="silver"/>
      <inkml:brushProperty name="anchorX" value="-1.01165E6"/>
      <inkml:brushProperty name="anchorY" value="-1.56334E6"/>
      <inkml:brushProperty name="scaleFactor" value="0.5"/>
    </inkml:brush>
  </inkml:definitions>
  <inkml:trace contextRef="#ctx0" brushRef="#br0">1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4:14:10.107"/>
    </inkml:context>
    <inkml:brush xml:id="br0">
      <inkml:brushProperty name="width" value="0.2" units="cm"/>
      <inkml:brushProperty name="height" value="0.2" units="cm"/>
      <inkml:brushProperty name="color" value="#B4C3DA"/>
      <inkml:brushProperty name="inkEffects" value="silver"/>
      <inkml:brushProperty name="anchorX" value="-1.02333E6"/>
      <inkml:brushProperty name="anchorY" value="-1.58054E6"/>
      <inkml:brushProperty name="scaleFactor" value="0.5"/>
    </inkml:brush>
  </inkml:definitions>
  <inkml:trace contextRef="#ctx0" brushRef="#br0">0 1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4:14:10.108"/>
    </inkml:context>
    <inkml:brush xml:id="br0">
      <inkml:brushProperty name="width" value="0.2" units="cm"/>
      <inkml:brushProperty name="height" value="0.2" units="cm"/>
      <inkml:brushProperty name="color" value="#B4C3DA"/>
      <inkml:brushProperty name="inkEffects" value="silver"/>
      <inkml:brushProperty name="anchorX" value="-1.03631E6"/>
      <inkml:brushProperty name="anchorY" value="-1.59791E6"/>
      <inkml:brushProperty name="scaleFactor" value="0.5"/>
    </inkml:brush>
  </inkml:definitions>
  <inkml:trace contextRef="#ctx0" brushRef="#br0">0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4:14:10.109"/>
    </inkml:context>
    <inkml:brush xml:id="br0">
      <inkml:brushProperty name="width" value="0.2" units="cm"/>
      <inkml:brushProperty name="height" value="0.2" units="cm"/>
      <inkml:brushProperty name="color" value="#B4C3DA"/>
      <inkml:brushProperty name="inkEffects" value="silver"/>
      <inkml:brushProperty name="anchorX" value="-1.04916E6"/>
      <inkml:brushProperty name="anchorY" value="-1.61473E6"/>
      <inkml:brushProperty name="scaleFactor" value="0.5"/>
    </inkml:brush>
  </inkml:definitions>
  <inkml:trace contextRef="#ctx0" brushRef="#br0">0 0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4:14:10.110"/>
    </inkml:context>
    <inkml:brush xml:id="br0">
      <inkml:brushProperty name="width" value="0.2" units="cm"/>
      <inkml:brushProperty name="height" value="0.2" units="cm"/>
      <inkml:brushProperty name="color" value="#B4C3DA"/>
      <inkml:brushProperty name="inkEffects" value="silver"/>
      <inkml:brushProperty name="anchorX" value="-1.06306E6"/>
      <inkml:brushProperty name="anchorY" value="-1.63117E6"/>
      <inkml:brushProperty name="scaleFactor" value="0.5"/>
    </inkml:brush>
  </inkml:definitions>
  <inkml:trace contextRef="#ctx0" brushRef="#br0">1 1 24575,'3'15'0,"0"-4"0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4:14:10.111"/>
    </inkml:context>
    <inkml:brush xml:id="br0">
      <inkml:brushProperty name="width" value="0.2" units="cm"/>
      <inkml:brushProperty name="height" value="0.2" units="cm"/>
      <inkml:brushProperty name="color" value="#B4C3DA"/>
      <inkml:brushProperty name="inkEffects" value="silver"/>
      <inkml:brushProperty name="anchorX" value="-1.07729E6"/>
      <inkml:brushProperty name="anchorY" value="-1.64819E6"/>
      <inkml:brushProperty name="scaleFactor" value="0.5"/>
    </inkml:brush>
  </inkml:definitions>
  <inkml:trace contextRef="#ctx0" brushRef="#br0">0 0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4:14:10.113"/>
    </inkml:context>
    <inkml:brush xml:id="br0">
      <inkml:brushProperty name="width" value="0.2" units="cm"/>
      <inkml:brushProperty name="height" value="0.2" units="cm"/>
      <inkml:brushProperty name="color" value="#B4C3DA"/>
      <inkml:brushProperty name="inkEffects" value="silver"/>
      <inkml:brushProperty name="anchorX" value="-1.10694E6"/>
      <inkml:brushProperty name="anchorY" value="-1.68204E6"/>
      <inkml:brushProperty name="scaleFactor" value="0.5"/>
    </inkml:brush>
  </inkml:definitions>
  <inkml:trace contextRef="#ctx0" brushRef="#br0">0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4:14:10.116"/>
    </inkml:context>
    <inkml:brush xml:id="br0">
      <inkml:brushProperty name="width" value="0.2" units="cm"/>
      <inkml:brushProperty name="height" value="0.2" units="cm"/>
      <inkml:brushProperty name="color" value="#B4C3DA"/>
      <inkml:brushProperty name="inkEffects" value="silver"/>
      <inkml:brushProperty name="anchorX" value="-1.14926E6"/>
      <inkml:brushProperty name="anchorY" value="-1.72945E6"/>
      <inkml:brushProperty name="scaleFactor" value="0.5"/>
    </inkml:brush>
  </inkml:definitions>
  <inkml:trace contextRef="#ctx0" brushRef="#br0">0 1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4:14:10.117"/>
    </inkml:context>
    <inkml:brush xml:id="br0">
      <inkml:brushProperty name="width" value="0.2" units="cm"/>
      <inkml:brushProperty name="height" value="0.2" units="cm"/>
      <inkml:brushProperty name="color" value="#B4C3DA"/>
      <inkml:brushProperty name="inkEffects" value="silver"/>
      <inkml:brushProperty name="anchorX" value="-1.16237E6"/>
      <inkml:brushProperty name="anchorY" value="-1.74778E6"/>
      <inkml:brushProperty name="scaleFactor" value="0.5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4:14:10.083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42 1 16383,'0'60'0,"0"1"0,0 13 0,0 8 0,0 0 0,0-9 0,0-1 0,0 6 0,0 9 0,0 7 0,0 3 0,0-4 0,0-12 0,0-2 0,0 0 0,0 4 0,-2-1 0,0 4 0,0 2 0,0-2 0,1-3 0,0 5 0,0-5 0,1 1 0,-1 5 0,0 4 0,-1 5 0,-1 2 0,1-1 0,1-6 0,1-1 0,0-6 0,0 1 0,0 4 0,0 0 0,0 4 0,0 3 0,0-1 0,0 0 0,0-1 0,1-1 0,-1 1 0,0-1 0,-1 0 0,0-4 0,-1-1 0,0-1 0,0 2 0,0 2 0,1-4 0,1 2 0,0 2 0,0-1 0,0-3 0,-1-4 0,-1 14 0,-1-6 0,1-1 0,0 0 0,1 6 0,1 1 0,1-2 0,-1-7 0,0-4 0,0-6 0,0 4 0,0-4 0,0 6 0,0-2 0,0-5 0,0-5 0,0-5 0,0 5 0,0 5 0,0 6 0,0-1 0,0-10 0,0 13 0,0-6 0,0-13 0,0 1 0,0-3 0,0 6 0,0-3 0,3 0 0,1 0 0,-4 3 0,1-3 0,6-15 0,0-2 0,-5 1 0,-2-2 0,7 39 0,-1-21 0,-4-9 0,4-3 0,-6-25 0,11 12 0,-9-30 0,9 19 0,-11-21 0,0 4 0,0-4 0,0-7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4:14:10.119"/>
    </inkml:context>
    <inkml:brush xml:id="br0">
      <inkml:brushProperty name="width" value="0.2" units="cm"/>
      <inkml:brushProperty name="height" value="0.2" units="cm"/>
      <inkml:brushProperty name="color" value="#B4C3DA"/>
      <inkml:brushProperty name="inkEffects" value="silver"/>
      <inkml:brushProperty name="anchorX" value="-1.18728E6"/>
      <inkml:brushProperty name="anchorY" value="-1.7814E6"/>
      <inkml:brushProperty name="scaleFactor" value="0.5"/>
    </inkml:brush>
  </inkml:definitions>
  <inkml:trace contextRef="#ctx0" brushRef="#br0">0 0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4:14:10.120"/>
    </inkml:context>
    <inkml:brush xml:id="br0">
      <inkml:brushProperty name="width" value="0.2" units="cm"/>
      <inkml:brushProperty name="height" value="0.2" units="cm"/>
      <inkml:brushProperty name="color" value="#B4C3DA"/>
      <inkml:brushProperty name="inkEffects" value="silver"/>
      <inkml:brushProperty name="anchorX" value="-1.19826E6"/>
      <inkml:brushProperty name="anchorY" value="-1.79737E6"/>
      <inkml:brushProperty name="scaleFactor" value="0.5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4:16:53.084"/>
    </inkml:context>
    <inkml:brush xml:id="br0">
      <inkml:brushProperty name="width" value="0.2" units="cm"/>
      <inkml:brushProperty name="height" value="0.2" units="cm"/>
      <inkml:brushProperty name="color" value="#CC912C"/>
      <inkml:brushProperty name="inkEffects" value="gold"/>
      <inkml:brushProperty name="anchorX" value="-91901.64844"/>
      <inkml:brushProperty name="anchorY" value="-50892.375"/>
      <inkml:brushProperty name="scaleFactor" value="0.5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4:14:10.084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0 124 16383,'61'-10'0,"-1"0"0,9 4 0,2 0 0,10-7 0,6 2 0,-16 8 0,3 3 0,6-1 0,2-3 0,5-1 0,4 0 0,0 2 0,-12 2 0,0 1 0,1 0 0,2 1 0,2-1 0,11 0 0,4 0 0,0 0 0,1 0 0,-1 0 0,-2 0 0,0 0 0,-1 0 0,0 0 0,1 0 0,1 0 0,0 0 0,0 0 0,0 0 0,0 0 0,-1 0 0,-1 0 0,0 0 0,1 0 0,0 0 0,0 0 0,0 0 0,0 0 0,2 0 0,3 0 0,-17 0 0,2 0 0,2 1 0,1-1 0,-1 0 0,-3 0 0,-5-1 0,10 0 0,-6-1 0,-2 0 0,1 0 0,6 0 0,2 2 0,5 0 0,3 0 0,-1 0 0,-3 0 0,-5-2 0,12-2 0,-6-1 0,-2 0 0,1 1 0,-1 3 0,-1 1 0,1 0 0,2-1 0,-10-1 0,3 0 0,1 0 0,-4 0 0,-4 1 0,16 0 0,-6 2 0,4-1 0,-5 0 0,5 0 0,0 0 0,-4 0 0,-14 0 0,-2 0 0,-1 0 0,-1 0 0,20 0 0,0 0 0,2 0 0,-14 0 0,3 0 0,-1 0 0,-5 0 0,-1 0 0,-4 0 0,1 0 0,10 0 0,3 0 0,-2 0 0,-4 0 0,-2 0 0,-5 0 0,6 0 0,-1 0 0,-10 0 0,3 0 0,-6 0 0,-2 0 0,-4 0 0,7 0 0,-2 0 0,-13 0 0,-4 0 0,30 0 0,-44-3 0,-15 2 0,-21-2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4:14:10.085"/>
    </inkml:context>
    <inkml:brush xml:id="br0">
      <inkml:brushProperty name="width" value="0.2" units="cm"/>
      <inkml:brushProperty name="height" value="1.2" units="cm"/>
      <inkml:brushProperty name="color" value="#33CCFF"/>
      <inkml:brushProperty name="inkEffects" value="pencil"/>
    </inkml:brush>
  </inkml:definitions>
  <inkml:trace contextRef="#ctx0" brushRef="#br0">0 1 16383,'0'0'0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4:14:10.086"/>
    </inkml:context>
    <inkml:brush xml:id="br0">
      <inkml:brushProperty name="width" value="0.2" units="cm"/>
      <inkml:brushProperty name="height" value="1.2" units="cm"/>
      <inkml:brushProperty name="color" value="#33CCFF"/>
      <inkml:brushProperty name="inkEffects" value="pencil"/>
    </inkml:brush>
  </inkml:definitions>
  <inkml:trace contextRef="#ctx0" brushRef="#br0">0 0 16383,'0'0'0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4:14:10.087"/>
    </inkml:context>
    <inkml:brush xml:id="br0">
      <inkml:brushProperty name="width" value="0.2" units="cm"/>
      <inkml:brushProperty name="height" value="0.2" units="cm"/>
      <inkml:brushProperty name="color" value="#B4C3DA"/>
      <inkml:brushProperty name="inkEffects" value="silver"/>
      <inkml:brushProperty name="anchorX" value="-842149.25"/>
      <inkml:brushProperty name="anchorY" value="-1.21282E6"/>
      <inkml:brushProperty name="scaleFactor" value="0.5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4:14:10.088"/>
    </inkml:context>
    <inkml:brush xml:id="br0">
      <inkml:brushProperty name="width" value="0.2" units="cm"/>
      <inkml:brushProperty name="height" value="0.2" units="cm"/>
      <inkml:brushProperty name="color" value="#B4C3DA"/>
      <inkml:brushProperty name="inkEffects" value="silver"/>
      <inkml:brushProperty name="anchorX" value="-848784"/>
      <inkml:brushProperty name="anchorY" value="-1.23235E6"/>
      <inkml:brushProperty name="scaleFactor" value="0.5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8T14:14:10.089"/>
    </inkml:context>
    <inkml:brush xml:id="br0">
      <inkml:brushProperty name="width" value="0.2" units="cm"/>
      <inkml:brushProperty name="height" value="0.2" units="cm"/>
      <inkml:brushProperty name="color" value="#B4C3DA"/>
      <inkml:brushProperty name="inkEffects" value="silver"/>
      <inkml:brushProperty name="anchorX" value="-855362.6875"/>
      <inkml:brushProperty name="anchorY" value="-1.25143E6"/>
      <inkml:brushProperty name="scaleFactor" value="0.5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494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433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477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696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486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42eb61d9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206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339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442eb61d9d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442eb61d9d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42eb61d9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42eb61d9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42eb61d9d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42eb61d9d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639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203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42eb61d9d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740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160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">
  <p:cSld name="CUSTOM_7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7" hasCustomPrompt="1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 hasCustomPrompt="1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 hasCustomPrompt="1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AND_BODY_2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1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2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3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62" r:id="rId8"/>
    <p:sldLayoutId id="2147483664" r:id="rId9"/>
    <p:sldLayoutId id="2147483665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11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24.png"/><Relationship Id="rId50" Type="http://schemas.openxmlformats.org/officeDocument/2006/relationships/customXml" Target="../ink/ink24.xml"/><Relationship Id="rId55" Type="http://schemas.openxmlformats.org/officeDocument/2006/relationships/image" Target="../media/image28.png"/><Relationship Id="rId63" Type="http://schemas.openxmlformats.org/officeDocument/2006/relationships/image" Target="../media/image32.png"/><Relationship Id="rId7" Type="http://schemas.openxmlformats.org/officeDocument/2006/relationships/image" Target="../media/image4.png"/><Relationship Id="rId2" Type="http://schemas.openxmlformats.org/officeDocument/2006/relationships/customXml" Target="../ink/ink1.xml"/><Relationship Id="rId16" Type="http://schemas.openxmlformats.org/officeDocument/2006/relationships/customXml" Target="../ink/ink7.xml"/><Relationship Id="rId29" Type="http://schemas.openxmlformats.org/officeDocument/2006/relationships/image" Target="../media/image15.png"/><Relationship Id="rId11" Type="http://schemas.openxmlformats.org/officeDocument/2006/relationships/image" Target="../media/image6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19.png"/><Relationship Id="rId40" Type="http://schemas.openxmlformats.org/officeDocument/2006/relationships/customXml" Target="../ink/ink19.xml"/><Relationship Id="rId45" Type="http://schemas.openxmlformats.org/officeDocument/2006/relationships/image" Target="../media/image23.png"/><Relationship Id="rId53" Type="http://schemas.openxmlformats.org/officeDocument/2006/relationships/image" Target="../media/image27.png"/><Relationship Id="rId58" Type="http://schemas.openxmlformats.org/officeDocument/2006/relationships/customXml" Target="../ink/ink28.xml"/><Relationship Id="rId66" Type="http://schemas.openxmlformats.org/officeDocument/2006/relationships/customXml" Target="../ink/ink32.xml"/><Relationship Id="rId5" Type="http://schemas.openxmlformats.org/officeDocument/2006/relationships/image" Target="../media/image3.svg"/><Relationship Id="rId61" Type="http://schemas.openxmlformats.org/officeDocument/2006/relationships/image" Target="../media/image31.png"/><Relationship Id="rId19" Type="http://schemas.openxmlformats.org/officeDocument/2006/relationships/image" Target="../media/image8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4.png"/><Relationship Id="rId30" Type="http://schemas.openxmlformats.org/officeDocument/2006/relationships/customXml" Target="../ink/ink14.xml"/><Relationship Id="rId35" Type="http://schemas.openxmlformats.org/officeDocument/2006/relationships/image" Target="../media/image18.png"/><Relationship Id="rId43" Type="http://schemas.openxmlformats.org/officeDocument/2006/relationships/image" Target="../media/image22.png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8" Type="http://schemas.openxmlformats.org/officeDocument/2006/relationships/customXml" Target="../ink/ink3.xml"/><Relationship Id="rId51" Type="http://schemas.openxmlformats.org/officeDocument/2006/relationships/image" Target="../media/image26.png"/><Relationship Id="rId3" Type="http://schemas.openxmlformats.org/officeDocument/2006/relationships/image" Target="../media/image1.png"/><Relationship Id="rId12" Type="http://schemas.openxmlformats.org/officeDocument/2006/relationships/customXml" Target="../ink/ink5.xml"/><Relationship Id="rId17" Type="http://schemas.openxmlformats.org/officeDocument/2006/relationships/image" Target="../media/image7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30.png"/><Relationship Id="rId67" Type="http://schemas.openxmlformats.org/officeDocument/2006/relationships/image" Target="../media/image34.png"/><Relationship Id="rId20" Type="http://schemas.openxmlformats.org/officeDocument/2006/relationships/customXml" Target="../ink/ink9.xml"/><Relationship Id="rId41" Type="http://schemas.openxmlformats.org/officeDocument/2006/relationships/image" Target="../media/image21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15" Type="http://schemas.openxmlformats.org/officeDocument/2006/relationships/image" Target="../media/image10.png"/><Relationship Id="rId23" Type="http://schemas.openxmlformats.org/officeDocument/2006/relationships/image" Target="../media/image12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25.png"/><Relationship Id="rId57" Type="http://schemas.openxmlformats.org/officeDocument/2006/relationships/image" Target="../media/image29.png"/><Relationship Id="rId10" Type="http://schemas.openxmlformats.org/officeDocument/2006/relationships/customXml" Target="../ink/ink4.xml"/><Relationship Id="rId31" Type="http://schemas.openxmlformats.org/officeDocument/2006/relationships/image" Target="../media/image16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3" Type="http://schemas.openxmlformats.org/officeDocument/2006/relationships/image" Target="../media/image9.png"/><Relationship Id="rId18" Type="http://schemas.openxmlformats.org/officeDocument/2006/relationships/customXml" Target="../ink/ink8.xml"/><Relationship Id="rId3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ctrTitle"/>
          </p:nvPr>
        </p:nvSpPr>
        <p:spPr>
          <a:xfrm>
            <a:off x="1610650" y="1856274"/>
            <a:ext cx="6157800" cy="1509663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Class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b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找出最佳的模型參數</a:t>
            </a:r>
            <a:endParaRPr i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1610650" y="1220000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>
                <a:solidFill>
                  <a:schemeClr val="dk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Ubuntu Light"/>
                <a:sym typeface="Ubuntu Light"/>
              </a:rPr>
              <a:t>輔大智慧金融實驗室</a:t>
            </a:r>
            <a:endParaRPr sz="1800" dirty="0">
              <a:solidFill>
                <a:schemeClr val="dk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Ubuntu Light"/>
              <a:sym typeface="Ubuntu Light"/>
            </a:endParaRPr>
          </a:p>
        </p:txBody>
      </p:sp>
      <p:sp>
        <p:nvSpPr>
          <p:cNvPr id="6" name="Google Shape;190;p30">
            <a:extLst>
              <a:ext uri="{FF2B5EF4-FFF2-40B4-BE49-F238E27FC236}">
                <a16:creationId xmlns:a16="http://schemas.microsoft.com/office/drawing/2014/main" id="{6164E23A-1A15-274B-999F-4B4F9FBACB6D}"/>
              </a:ext>
            </a:extLst>
          </p:cNvPr>
          <p:cNvSpPr txBox="1"/>
          <p:nvPr/>
        </p:nvSpPr>
        <p:spPr>
          <a:xfrm>
            <a:off x="1610650" y="3497713"/>
            <a:ext cx="2567212" cy="504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dk1"/>
                </a:solidFill>
                <a:latin typeface=""/>
                <a:ea typeface="Microsoft JhengHei" panose="020B0604030504040204" pitchFamily="34" charset="-120"/>
                <a:cs typeface="Ubuntu Light"/>
                <a:sym typeface="Ubuntu Light"/>
              </a:rPr>
              <a:t>主講人：黃弘開</a:t>
            </a:r>
            <a:endParaRPr lang="en-US" altLang="zh-CN" sz="1200" dirty="0">
              <a:solidFill>
                <a:schemeClr val="dk1"/>
              </a:solidFill>
              <a:latin typeface=""/>
              <a:ea typeface="Microsoft JhengHei" panose="020B0604030504040204" pitchFamily="34" charset="-120"/>
              <a:cs typeface="Ubuntu Light"/>
              <a:sym typeface="Ubuntu Light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dk1"/>
                </a:solidFill>
                <a:latin typeface=""/>
                <a:ea typeface="Microsoft JhengHei" panose="020B0604030504040204" pitchFamily="34" charset="-120"/>
                <a:cs typeface="Ubuntu Light"/>
                <a:sym typeface="Ubuntu Light"/>
              </a:rPr>
              <a:t>Email</a:t>
            </a:r>
            <a:r>
              <a:rPr lang="zh-TW" altLang="en-US" sz="1200" dirty="0">
                <a:solidFill>
                  <a:schemeClr val="dk1"/>
                </a:solidFill>
                <a:latin typeface=""/>
                <a:ea typeface="Microsoft JhengHei" panose="020B0604030504040204" pitchFamily="34" charset="-120"/>
                <a:cs typeface="Ubuntu Light"/>
                <a:sym typeface="Ubuntu Light"/>
              </a:rPr>
              <a:t>：</a:t>
            </a:r>
            <a:r>
              <a:rPr lang="en-US" altLang="zh-TW" sz="1200" dirty="0">
                <a:solidFill>
                  <a:schemeClr val="dk1"/>
                </a:solidFill>
                <a:latin typeface=""/>
                <a:ea typeface="Microsoft JhengHei" panose="020B0604030504040204" pitchFamily="34" charset="-120"/>
                <a:cs typeface="Ubuntu Light"/>
                <a:sym typeface="Ubuntu Light"/>
              </a:rPr>
              <a:t>kai830227@gmail.com</a:t>
            </a:r>
            <a:endParaRPr sz="1200" dirty="0">
              <a:solidFill>
                <a:schemeClr val="dk1"/>
              </a:solidFill>
              <a:latin typeface=""/>
              <a:ea typeface="Microsoft JhengHei" panose="020B0604030504040204" pitchFamily="34" charset="-120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>
            <a:spLocks noGrp="1"/>
          </p:cNvSpPr>
          <p:nvPr>
            <p:ph type="subTitle" idx="1"/>
          </p:nvPr>
        </p:nvSpPr>
        <p:spPr>
          <a:xfrm>
            <a:off x="2577600" y="1770450"/>
            <a:ext cx="4316106" cy="21048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使用交叉驗證來評估</a:t>
            </a:r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模型的訓練效果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有兩個優點：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/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減少資料分割時所帶來的變異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所有</a:t>
            </a:r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訓練集中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的資料都會參與模型訓練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D9AEA5-47F7-1D45-BC4D-17CBBCD65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900" y="1340136"/>
            <a:ext cx="3926100" cy="482400"/>
          </a:xfrm>
        </p:spPr>
        <p:txBody>
          <a:bodyPr/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交叉驗證</a:t>
            </a:r>
            <a:endParaRPr lang="en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9743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40879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模型評估指標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4" name="Google Shape;234;p35"/>
          <p:cNvSpPr txBox="1">
            <a:spLocks noGrp="1"/>
          </p:cNvSpPr>
          <p:nvPr>
            <p:ph type="subTitle" idx="1"/>
          </p:nvPr>
        </p:nvSpPr>
        <p:spPr>
          <a:xfrm>
            <a:off x="4598899" y="2968192"/>
            <a:ext cx="3166005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MSE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Accuracy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Confusion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Matrix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F1-Score</a:t>
            </a:r>
          </a:p>
        </p:txBody>
      </p:sp>
    </p:spTree>
    <p:extLst>
      <p:ext uri="{BB962C8B-B14F-4D97-AF65-F5344CB8AC3E}">
        <p14:creationId xmlns:p14="http://schemas.microsoft.com/office/powerpoint/2010/main" val="308906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7895428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dirty="0"/>
              <a:t>這樣做不只是麻煩</a:t>
            </a:r>
            <a:r>
              <a:rPr lang="zh-CN" altLang="en-US" sz="2800" dirty="0"/>
              <a:t>而已</a:t>
            </a:r>
            <a:r>
              <a:rPr lang="zh-CN" altLang="en-US" sz="2800" b="1" dirty="0"/>
              <a:t>，還會遇到一些問題</a:t>
            </a:r>
            <a:endParaRPr sz="2800" b="1" dirty="0"/>
          </a:p>
        </p:txBody>
      </p:sp>
      <p:cxnSp>
        <p:nvCxnSpPr>
          <p:cNvPr id="213" name="Google Shape;213;p32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219;p33">
            <a:extLst>
              <a:ext uri="{FF2B5EF4-FFF2-40B4-BE49-F238E27FC236}">
                <a16:creationId xmlns:a16="http://schemas.microsoft.com/office/drawing/2014/main" id="{30F77EA3-C5EC-F340-90DB-C54DE598BBF1}"/>
              </a:ext>
            </a:extLst>
          </p:cNvPr>
          <p:cNvSpPr txBox="1">
            <a:spLocks/>
          </p:cNvSpPr>
          <p:nvPr/>
        </p:nvSpPr>
        <p:spPr>
          <a:xfrm>
            <a:off x="678524" y="2122651"/>
            <a:ext cx="6510551" cy="210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endParaRPr lang="en-US" altLang="zh-TW" sz="20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得到的評估分數是可靠的嗎？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有可能過度配適測試集（猜出正確答案）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85594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D7D0962-010D-094E-848A-70FA5A168F63}"/>
                  </a:ext>
                </a:extLst>
              </p14:cNvPr>
              <p14:cNvContentPartPr/>
              <p14:nvPr/>
            </p14:nvContentPartPr>
            <p14:xfrm rot="21053876">
              <a:off x="1565978" y="2110107"/>
              <a:ext cx="3425760" cy="15951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D7D0962-010D-094E-848A-70FA5A168F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rot="21053876">
                <a:off x="1502978" y="1732107"/>
                <a:ext cx="3551400" cy="23508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781E097-BB66-2D46-8F37-E4EDB858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Mean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Squared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Error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均方差</a:t>
            </a:r>
            <a:endParaRPr lang="en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4174B74-DA20-8C44-B223-6CFBB2CF1B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160" r="28826"/>
          <a:stretch/>
        </p:blipFill>
        <p:spPr>
          <a:xfrm>
            <a:off x="5332626" y="2510812"/>
            <a:ext cx="3207600" cy="7775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23D3BAC-A4B8-FD44-B17D-2591CB2460FB}"/>
                  </a:ext>
                </a:extLst>
              </p14:cNvPr>
              <p14:cNvContentPartPr/>
              <p14:nvPr/>
            </p14:nvContentPartPr>
            <p14:xfrm rot="20424432">
              <a:off x="1690202" y="1905664"/>
              <a:ext cx="2880" cy="75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23D3BAC-A4B8-FD44-B17D-2591CB2460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20424432">
                <a:off x="1654202" y="1689664"/>
                <a:ext cx="74520" cy="43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54010602-E61C-6B41-9302-BC6CB8A93260}"/>
              </a:ext>
            </a:extLst>
          </p:cNvPr>
          <p:cNvGrpSpPr/>
          <p:nvPr/>
        </p:nvGrpSpPr>
        <p:grpSpPr>
          <a:xfrm>
            <a:off x="1479739" y="1486716"/>
            <a:ext cx="3624480" cy="2937960"/>
            <a:chOff x="2370985" y="3207641"/>
            <a:chExt cx="3624480" cy="29379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FE187A-21AD-7D45-9405-BA5C0EBB3586}"/>
                    </a:ext>
                  </a:extLst>
                </p14:cNvPr>
                <p14:cNvContentPartPr/>
                <p14:nvPr/>
              </p14:nvContentPartPr>
              <p14:xfrm>
                <a:off x="2370985" y="3207641"/>
                <a:ext cx="25560" cy="2937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FE187A-21AD-7D45-9405-BA5C0EBB358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34985" y="2991615"/>
                  <a:ext cx="97200" cy="33696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F5AA4E8-FBC9-9549-8E2A-0A976BD3EE08}"/>
                    </a:ext>
                  </a:extLst>
                </p14:cNvPr>
                <p14:cNvContentPartPr/>
                <p14:nvPr/>
              </p14:nvContentPartPr>
              <p14:xfrm>
                <a:off x="2437225" y="6082241"/>
                <a:ext cx="3558240" cy="45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F5AA4E8-FBC9-9549-8E2A-0A976BD3EE0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01225" y="5866241"/>
                  <a:ext cx="3629880" cy="47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F84FD44-01B1-1D49-86E8-528B2F581520}"/>
              </a:ext>
            </a:extLst>
          </p:cNvPr>
          <p:cNvGrpSpPr/>
          <p:nvPr/>
        </p:nvGrpSpPr>
        <p:grpSpPr>
          <a:xfrm rot="20424432">
            <a:off x="2012402" y="2206976"/>
            <a:ext cx="582840" cy="43200"/>
            <a:chOff x="1827683" y="4704687"/>
            <a:chExt cx="582840" cy="43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E1033C7-1B21-9D44-B3EA-29A6C6C64B2C}"/>
                    </a:ext>
                  </a:extLst>
                </p14:cNvPr>
                <p14:cNvContentPartPr/>
                <p14:nvPr/>
              </p14:nvContentPartPr>
              <p14:xfrm>
                <a:off x="2543963" y="4591183"/>
                <a:ext cx="36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FEF29C1-0053-9646-9104-658D2E74957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91683" y="4489047"/>
                  <a:ext cx="72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8038EBE-34D3-0B4E-92DB-75A2E55DB2D3}"/>
                    </a:ext>
                  </a:extLst>
                </p14:cNvPr>
                <p14:cNvContentPartPr/>
                <p14:nvPr/>
              </p14:nvContentPartPr>
              <p14:xfrm>
                <a:off x="3126443" y="4634023"/>
                <a:ext cx="360" cy="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78934EC-3543-7144-94AB-565C237C95A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74163" y="4531527"/>
                  <a:ext cx="72000" cy="43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28C2127-21D9-2D40-B911-0F44E3AD07CD}"/>
                  </a:ext>
                </a:extLst>
              </p14:cNvPr>
              <p14:cNvContentPartPr/>
              <p14:nvPr/>
            </p14:nvContentPartPr>
            <p14:xfrm rot="20424432">
              <a:off x="1689067" y="3801900"/>
              <a:ext cx="360" cy="3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28C2127-21D9-2D40-B911-0F44E3AD07C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 rot="20424432">
                <a:off x="1653067" y="376590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2DF0215-6F0F-1840-B946-6677023372CD}"/>
                  </a:ext>
                </a:extLst>
              </p14:cNvPr>
              <p14:cNvContentPartPr/>
              <p14:nvPr/>
            </p14:nvContentPartPr>
            <p14:xfrm rot="20424432">
              <a:off x="1874882" y="3517376"/>
              <a:ext cx="36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2DF0215-6F0F-1840-B946-6677023372C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 rot="20424432">
                <a:off x="1838882" y="348137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CDE8B02-0A73-104E-80D9-89CAF427EC67}"/>
                  </a:ext>
                </a:extLst>
              </p14:cNvPr>
              <p14:cNvContentPartPr/>
              <p14:nvPr/>
            </p14:nvContentPartPr>
            <p14:xfrm rot="20424432">
              <a:off x="2192762" y="3600176"/>
              <a:ext cx="360" cy="3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CDE8B02-0A73-104E-80D9-89CAF427EC6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 rot="20424432">
                <a:off x="2156762" y="356417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CAE82CD-4373-5C46-B5F1-6DF48B5F167C}"/>
                  </a:ext>
                </a:extLst>
              </p14:cNvPr>
              <p14:cNvContentPartPr/>
              <p14:nvPr/>
            </p14:nvContentPartPr>
            <p14:xfrm rot="20424432">
              <a:off x="2257425" y="4182065"/>
              <a:ext cx="360" cy="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CAE82CD-4373-5C46-B5F1-6DF48B5F167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 rot="20424432">
                <a:off x="2221425" y="414606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B6B9651-88D1-DC4B-855E-90F155B0B52E}"/>
                  </a:ext>
                </a:extLst>
              </p14:cNvPr>
              <p14:cNvContentPartPr/>
              <p14:nvPr/>
            </p14:nvContentPartPr>
            <p14:xfrm rot="20424432">
              <a:off x="2562482" y="3307136"/>
              <a:ext cx="360" cy="3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B6B9651-88D1-DC4B-855E-90F155B0B52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 rot="20424432">
                <a:off x="2526482" y="32711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756D172-D298-E143-8825-1D1AA0AD89A0}"/>
                  </a:ext>
                </a:extLst>
              </p14:cNvPr>
              <p14:cNvContentPartPr/>
              <p14:nvPr/>
            </p14:nvContentPartPr>
            <p14:xfrm rot="20424432">
              <a:off x="2541962" y="3568136"/>
              <a:ext cx="360" cy="3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756D172-D298-E143-8825-1D1AA0AD89A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 rot="20424432">
                <a:off x="2505962" y="35321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84AC511-C016-2041-913A-FD1C4605878E}"/>
                  </a:ext>
                </a:extLst>
              </p14:cNvPr>
              <p14:cNvContentPartPr/>
              <p14:nvPr/>
            </p14:nvContentPartPr>
            <p14:xfrm rot="20424432">
              <a:off x="2345574" y="3801899"/>
              <a:ext cx="360" cy="3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84AC511-C016-2041-913A-FD1C4605878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 rot="20424432">
                <a:off x="2309574" y="376589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8FF3531-BE46-7A46-9EDD-06711BFFC4E1}"/>
                  </a:ext>
                </a:extLst>
              </p14:cNvPr>
              <p14:cNvContentPartPr/>
              <p14:nvPr/>
            </p14:nvContentPartPr>
            <p14:xfrm rot="20424432">
              <a:off x="2768762" y="3045416"/>
              <a:ext cx="360" cy="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8FF3531-BE46-7A46-9EDD-06711BFFC4E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 rot="20424432">
                <a:off x="2732762" y="300941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19EA553-9B2B-904B-A0E5-F6BA7F690DBC}"/>
                  </a:ext>
                </a:extLst>
              </p14:cNvPr>
              <p14:cNvContentPartPr/>
              <p14:nvPr/>
            </p14:nvContentPartPr>
            <p14:xfrm rot="20424432">
              <a:off x="2896202" y="3345296"/>
              <a:ext cx="360" cy="3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19EA553-9B2B-904B-A0E5-F6BA7F690DB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 rot="20424432">
                <a:off x="2860202" y="33092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142ADBE-88E5-5D41-A54B-C56A4F660E9E}"/>
                  </a:ext>
                </a:extLst>
              </p14:cNvPr>
              <p14:cNvContentPartPr/>
              <p14:nvPr/>
            </p14:nvContentPartPr>
            <p14:xfrm rot="20424432">
              <a:off x="3459962" y="3122816"/>
              <a:ext cx="360" cy="3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142ADBE-88E5-5D41-A54B-C56A4F660E9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 rot="20424432">
                <a:off x="3423962" y="308681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1BA956F-90A9-3F4B-B47B-CAC8BFE15C4B}"/>
                  </a:ext>
                </a:extLst>
              </p14:cNvPr>
              <p14:cNvContentPartPr/>
              <p14:nvPr/>
            </p14:nvContentPartPr>
            <p14:xfrm rot="20424432">
              <a:off x="3310922" y="2998616"/>
              <a:ext cx="360" cy="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1BA956F-90A9-3F4B-B47B-CAC8BFE15C4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 rot="20424432">
                <a:off x="3274922" y="296261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71603CA-64BC-1944-8C29-04BD5C72B13E}"/>
                  </a:ext>
                </a:extLst>
              </p14:cNvPr>
              <p14:cNvContentPartPr/>
              <p14:nvPr/>
            </p14:nvContentPartPr>
            <p14:xfrm rot="20424432">
              <a:off x="3105722" y="2730416"/>
              <a:ext cx="360" cy="3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71603CA-64BC-1944-8C29-04BD5C72B13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 rot="20424432">
                <a:off x="3069722" y="269441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6FACC34-677A-1D40-9918-A84FA73E23CD}"/>
                  </a:ext>
                </a:extLst>
              </p14:cNvPr>
              <p14:cNvContentPartPr/>
              <p14:nvPr/>
            </p14:nvContentPartPr>
            <p14:xfrm rot="20424432">
              <a:off x="4509981" y="1880615"/>
              <a:ext cx="360" cy="3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6FACC34-677A-1D40-9918-A84FA73E23C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 rot="20424432">
                <a:off x="4473981" y="184461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BFA9BA0-BAE0-844B-85B2-F97AD57458F1}"/>
                  </a:ext>
                </a:extLst>
              </p14:cNvPr>
              <p14:cNvContentPartPr/>
              <p14:nvPr/>
            </p14:nvContentPartPr>
            <p14:xfrm rot="20424432">
              <a:off x="3142802" y="3583976"/>
              <a:ext cx="360" cy="3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BFA9BA0-BAE0-844B-85B2-F97AD57458F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 rot="20424432">
                <a:off x="3106802" y="354797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9C0E4FA-EB58-854F-8CCE-F470E0B80AFB}"/>
                  </a:ext>
                </a:extLst>
              </p14:cNvPr>
              <p14:cNvContentPartPr/>
              <p14:nvPr/>
            </p14:nvContentPartPr>
            <p14:xfrm rot="20424432">
              <a:off x="3709442" y="2837696"/>
              <a:ext cx="360" cy="3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9C0E4FA-EB58-854F-8CCE-F470E0B80AF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 rot="20424432">
                <a:off x="3673442" y="280169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4453063-1D06-2743-B83B-7909B80344BC}"/>
                  </a:ext>
                </a:extLst>
              </p14:cNvPr>
              <p14:cNvContentPartPr/>
              <p14:nvPr/>
            </p14:nvContentPartPr>
            <p14:xfrm rot="20424432">
              <a:off x="4181762" y="2899616"/>
              <a:ext cx="360" cy="3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4453063-1D06-2743-B83B-7909B80344B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 rot="20424432">
                <a:off x="4145762" y="286361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E4DA0A5-5723-D248-808A-3E408DE7E8C6}"/>
                  </a:ext>
                </a:extLst>
              </p14:cNvPr>
              <p14:cNvContentPartPr/>
              <p14:nvPr/>
            </p14:nvContentPartPr>
            <p14:xfrm rot="20424432">
              <a:off x="4132802" y="2698736"/>
              <a:ext cx="360" cy="3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E4DA0A5-5723-D248-808A-3E408DE7E8C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 rot="20424432">
                <a:off x="4096802" y="266273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AAFFA592-9CAC-8645-B19B-F14FBE345295}"/>
                  </a:ext>
                </a:extLst>
              </p14:cNvPr>
              <p14:cNvContentPartPr/>
              <p14:nvPr/>
            </p14:nvContentPartPr>
            <p14:xfrm rot="20424432">
              <a:off x="4456218" y="2668443"/>
              <a:ext cx="360" cy="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AAFFA592-9CAC-8645-B19B-F14FBE34529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 rot="20424432">
                <a:off x="4420218" y="263244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C4F912D-D110-6441-B73D-62E948214242}"/>
                  </a:ext>
                </a:extLst>
              </p14:cNvPr>
              <p14:cNvContentPartPr/>
              <p14:nvPr/>
            </p14:nvContentPartPr>
            <p14:xfrm rot="20424432">
              <a:off x="3701480" y="2027282"/>
              <a:ext cx="2880" cy="100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C4F912D-D110-6441-B73D-62E94821424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 rot="20424432">
                <a:off x="3660337" y="1989949"/>
                <a:ext cx="84754" cy="84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4B4C8F8-A262-3448-9AB5-0E0A114DA751}"/>
                  </a:ext>
                </a:extLst>
              </p14:cNvPr>
              <p14:cNvContentPartPr/>
              <p14:nvPr/>
            </p14:nvContentPartPr>
            <p14:xfrm rot="20424432">
              <a:off x="4029843" y="2042369"/>
              <a:ext cx="360" cy="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4B4C8F8-A262-3448-9AB5-0E0A114DA75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 rot="20424432">
                <a:off x="3993843" y="200636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28B2F4B-FB77-EF40-AC59-B6A017C84E7B}"/>
                  </a:ext>
                </a:extLst>
              </p14:cNvPr>
              <p14:cNvContentPartPr/>
              <p14:nvPr/>
            </p14:nvContentPartPr>
            <p14:xfrm rot="20424432">
              <a:off x="4826054" y="2151937"/>
              <a:ext cx="360" cy="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28B2F4B-FB77-EF40-AC59-B6A017C84E7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 rot="20424432">
                <a:off x="4790054" y="211593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A6F213E-CA5C-2849-AC19-EB74840F177D}"/>
                  </a:ext>
                </a:extLst>
              </p14:cNvPr>
              <p14:cNvContentPartPr/>
              <p14:nvPr/>
            </p14:nvContentPartPr>
            <p14:xfrm rot="20424432">
              <a:off x="2768302" y="2672277"/>
              <a:ext cx="360" cy="3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A6F213E-CA5C-2849-AC19-EB74840F177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 rot="20424432">
                <a:off x="2732302" y="263627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4D9B50E-CEB8-874B-9ECC-15E4A76EC1F3}"/>
                  </a:ext>
                </a:extLst>
              </p14:cNvPr>
              <p14:cNvContentPartPr/>
              <p14:nvPr/>
            </p14:nvContentPartPr>
            <p14:xfrm rot="20424432">
              <a:off x="3919110" y="2395256"/>
              <a:ext cx="360" cy="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4D9B50E-CEB8-874B-9ECC-15E4A76EC1F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 rot="20424432">
                <a:off x="3883110" y="23592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E37E442-F5FD-0044-B9AB-172E75627985}"/>
                  </a:ext>
                </a:extLst>
              </p14:cNvPr>
              <p14:cNvContentPartPr/>
              <p14:nvPr/>
            </p14:nvContentPartPr>
            <p14:xfrm rot="20424432">
              <a:off x="3459962" y="2395256"/>
              <a:ext cx="360" cy="3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E37E442-F5FD-0044-B9AB-172E7562798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 rot="20424432">
                <a:off x="3423962" y="2359256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6670D93-CE9B-D94B-9487-5732E856EEA9}"/>
                  </a:ext>
                </a:extLst>
              </p14:cNvPr>
              <p14:cNvContentPartPr/>
              <p14:nvPr/>
            </p14:nvContentPartPr>
            <p14:xfrm rot="20424432">
              <a:off x="3475082" y="2679296"/>
              <a:ext cx="360" cy="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6670D93-CE9B-D94B-9487-5732E856EEA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 rot="20424432">
                <a:off x="3439082" y="2643296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BDAB0CB8-78BB-0449-93B0-127BA2859930}"/>
              </a:ext>
            </a:extLst>
          </p:cNvPr>
          <p:cNvSpPr txBox="1"/>
          <p:nvPr/>
        </p:nvSpPr>
        <p:spPr>
          <a:xfrm>
            <a:off x="700811" y="1533128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Target</a:t>
            </a:r>
            <a:endParaRPr lang="en-TW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942B3F-18A6-6D45-BAE3-B90ED2C9BF13}"/>
              </a:ext>
            </a:extLst>
          </p:cNvPr>
          <p:cNvSpPr txBox="1"/>
          <p:nvPr/>
        </p:nvSpPr>
        <p:spPr>
          <a:xfrm>
            <a:off x="5034952" y="43695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</a:t>
            </a:r>
            <a:endParaRPr lang="en-TW" dirty="0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0FFCC84-C3E9-3543-BEF6-BAA002067F56}"/>
                  </a:ext>
                </a:extLst>
              </p14:cNvPr>
              <p14:cNvContentPartPr/>
              <p14:nvPr/>
            </p14:nvContentPartPr>
            <p14:xfrm>
              <a:off x="4447702" y="2151886"/>
              <a:ext cx="360" cy="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0FFCC84-C3E9-3543-BEF6-BAA002067F5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411702" y="2115886"/>
                <a:ext cx="72000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B7F66A1-FE4D-3D4F-BDCD-E6CF4C1F27E4}"/>
              </a:ext>
            </a:extLst>
          </p:cNvPr>
          <p:cNvCxnSpPr/>
          <p:nvPr/>
        </p:nvCxnSpPr>
        <p:spPr>
          <a:xfrm>
            <a:off x="4450404" y="2185754"/>
            <a:ext cx="0" cy="419864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B63EED9-7D59-DB42-BE8B-0B676A0B26FF}"/>
              </a:ext>
            </a:extLst>
          </p:cNvPr>
          <p:cNvSpPr txBox="1"/>
          <p:nvPr/>
        </p:nvSpPr>
        <p:spPr>
          <a:xfrm>
            <a:off x="4453720" y="2235368"/>
            <a:ext cx="1459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Residual</a:t>
            </a:r>
            <a:r>
              <a:rPr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殘差</a:t>
            </a:r>
            <a:endParaRPr lang="en-TW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2026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1E097-BB66-2D46-8F37-E4EDB858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Confusion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Matrix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混淆矩陣</a:t>
            </a:r>
            <a:endParaRPr lang="en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877DD2-6E5A-AB4E-A1E5-73D58751348D}"/>
              </a:ext>
            </a:extLst>
          </p:cNvPr>
          <p:cNvSpPr/>
          <p:nvPr/>
        </p:nvSpPr>
        <p:spPr>
          <a:xfrm>
            <a:off x="4655003" y="3175965"/>
            <a:ext cx="1619671" cy="77361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True</a:t>
            </a:r>
            <a:r>
              <a:rPr lang="zh-TW" altLang="en-US" sz="16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Negative</a:t>
            </a:r>
          </a:p>
          <a:p>
            <a:pPr algn="ctr"/>
            <a:r>
              <a:rPr lang="en-US" altLang="zh-TW" sz="16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(TN)</a:t>
            </a:r>
            <a:endParaRPr lang="en-US" sz="165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BDF22C-6D76-DF4D-9B65-3B88FF21F484}"/>
              </a:ext>
            </a:extLst>
          </p:cNvPr>
          <p:cNvSpPr/>
          <p:nvPr/>
        </p:nvSpPr>
        <p:spPr>
          <a:xfrm>
            <a:off x="4655004" y="2288049"/>
            <a:ext cx="1619671" cy="7735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False</a:t>
            </a:r>
            <a:r>
              <a:rPr lang="zh-TW" altLang="en-US" sz="16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Negative</a:t>
            </a:r>
          </a:p>
          <a:p>
            <a:pPr algn="ctr"/>
            <a:r>
              <a:rPr lang="en-US" altLang="zh-TW" sz="16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(FN)</a:t>
            </a:r>
            <a:endParaRPr lang="en-US" sz="165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5C4632-9BB3-AE4C-A57F-1D4A8F92DFAC}"/>
              </a:ext>
            </a:extLst>
          </p:cNvPr>
          <p:cNvSpPr/>
          <p:nvPr/>
        </p:nvSpPr>
        <p:spPr>
          <a:xfrm>
            <a:off x="2939222" y="3175965"/>
            <a:ext cx="1619671" cy="77361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False</a:t>
            </a:r>
            <a:r>
              <a:rPr lang="zh-TW" altLang="en-US" sz="16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Positive</a:t>
            </a:r>
          </a:p>
          <a:p>
            <a:pPr algn="ctr"/>
            <a:r>
              <a:rPr lang="en-US" altLang="zh-TW" sz="16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(FP)</a:t>
            </a:r>
            <a:endParaRPr lang="en-US" sz="165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6436B6-EA6C-D848-9ED6-B607896CE2C5}"/>
              </a:ext>
            </a:extLst>
          </p:cNvPr>
          <p:cNvSpPr/>
          <p:nvPr/>
        </p:nvSpPr>
        <p:spPr>
          <a:xfrm>
            <a:off x="2939222" y="2288049"/>
            <a:ext cx="1619671" cy="77361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True</a:t>
            </a:r>
            <a:r>
              <a:rPr lang="zh-TW" altLang="en-US" sz="16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Positive</a:t>
            </a:r>
          </a:p>
          <a:p>
            <a:pPr algn="ctr"/>
            <a:r>
              <a:rPr lang="en-US" altLang="zh-TW" sz="16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(TP)</a:t>
            </a: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ADA47E04-59E1-E448-A1BD-D8BDF3FB6A9E}"/>
              </a:ext>
            </a:extLst>
          </p:cNvPr>
          <p:cNvSpPr txBox="1">
            <a:spLocks/>
          </p:cNvSpPr>
          <p:nvPr/>
        </p:nvSpPr>
        <p:spPr>
          <a:xfrm>
            <a:off x="3681202" y="1582608"/>
            <a:ext cx="1851494" cy="35067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1600" b="1" kern="1200" dirty="0">
                <a:solidFill>
                  <a:schemeClr val="tx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Predicted</a:t>
            </a:r>
            <a:r>
              <a:rPr lang="zh-TW" altLang="en-US" sz="165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kern="1200" dirty="0">
                <a:solidFill>
                  <a:schemeClr val="tx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Value</a:t>
            </a:r>
            <a:endParaRPr lang="zh-TW" altLang="en-US" sz="1600" b="1" kern="1200" dirty="0">
              <a:solidFill>
                <a:schemeClr val="tx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B3A08F79-3660-E746-AA5B-BABD11F4A9E5}"/>
              </a:ext>
            </a:extLst>
          </p:cNvPr>
          <p:cNvSpPr txBox="1">
            <a:spLocks/>
          </p:cNvSpPr>
          <p:nvPr/>
        </p:nvSpPr>
        <p:spPr>
          <a:xfrm>
            <a:off x="863781" y="2784698"/>
            <a:ext cx="1215787" cy="66546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1" dirty="0">
                <a:solidFill>
                  <a:schemeClr val="tx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Actual</a:t>
            </a:r>
            <a:r>
              <a:rPr lang="zh-TW" altLang="en-US" sz="1600" b="1" dirty="0">
                <a:solidFill>
                  <a:schemeClr val="tx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altLang="zh-TW" sz="1600" b="1" dirty="0">
              <a:solidFill>
                <a:schemeClr val="tx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 algn="ctr">
              <a:buNone/>
            </a:pPr>
            <a:r>
              <a:rPr lang="en-US" altLang="zh-TW" sz="1600" b="1" dirty="0">
                <a:solidFill>
                  <a:schemeClr val="tx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Value</a:t>
            </a:r>
            <a:endParaRPr lang="zh-TW" altLang="en-US" sz="1600" b="1" dirty="0">
              <a:solidFill>
                <a:schemeClr val="tx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504E503A-C8C3-D149-854F-3A14250FE012}"/>
              </a:ext>
            </a:extLst>
          </p:cNvPr>
          <p:cNvSpPr txBox="1">
            <a:spLocks/>
          </p:cNvSpPr>
          <p:nvPr/>
        </p:nvSpPr>
        <p:spPr>
          <a:xfrm>
            <a:off x="1832770" y="2499518"/>
            <a:ext cx="1215791" cy="35067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Positive</a:t>
            </a:r>
            <a:endParaRPr lang="zh-TW" altLang="en-US" sz="165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8D40410C-CE62-954C-9040-3752FA6000CE}"/>
              </a:ext>
            </a:extLst>
          </p:cNvPr>
          <p:cNvSpPr txBox="1">
            <a:spLocks/>
          </p:cNvSpPr>
          <p:nvPr/>
        </p:nvSpPr>
        <p:spPr>
          <a:xfrm>
            <a:off x="1832770" y="3387434"/>
            <a:ext cx="1215791" cy="35067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Negative</a:t>
            </a:r>
            <a:endParaRPr lang="zh-TW" altLang="en-US" sz="165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9046BD-7014-A041-8525-E66440030DEF}"/>
              </a:ext>
            </a:extLst>
          </p:cNvPr>
          <p:cNvCxnSpPr>
            <a:cxnSpLocks/>
          </p:cNvCxnSpPr>
          <p:nvPr/>
        </p:nvCxnSpPr>
        <p:spPr>
          <a:xfrm>
            <a:off x="1912518" y="2354506"/>
            <a:ext cx="0" cy="166232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9645FA-212A-704A-B6C3-159B5DE41583}"/>
              </a:ext>
            </a:extLst>
          </p:cNvPr>
          <p:cNvCxnSpPr>
            <a:cxnSpLocks/>
          </p:cNvCxnSpPr>
          <p:nvPr/>
        </p:nvCxnSpPr>
        <p:spPr>
          <a:xfrm flipH="1">
            <a:off x="3035001" y="1912659"/>
            <a:ext cx="314643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E0DF6FD8-9E12-2B48-A7B4-3008117B670F}"/>
              </a:ext>
            </a:extLst>
          </p:cNvPr>
          <p:cNvSpPr txBox="1">
            <a:spLocks/>
          </p:cNvSpPr>
          <p:nvPr/>
        </p:nvSpPr>
        <p:spPr>
          <a:xfrm>
            <a:off x="3189051" y="1925015"/>
            <a:ext cx="1215791" cy="35067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Positive</a:t>
            </a:r>
            <a:endParaRPr lang="zh-TW" altLang="en-US" sz="165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內容版面配置區 2">
            <a:extLst>
              <a:ext uri="{FF2B5EF4-FFF2-40B4-BE49-F238E27FC236}">
                <a16:creationId xmlns:a16="http://schemas.microsoft.com/office/drawing/2014/main" id="{31A662E1-BB1F-B54C-92B1-D3C162A457C0}"/>
              </a:ext>
            </a:extLst>
          </p:cNvPr>
          <p:cNvSpPr txBox="1">
            <a:spLocks/>
          </p:cNvSpPr>
          <p:nvPr/>
        </p:nvSpPr>
        <p:spPr>
          <a:xfrm>
            <a:off x="4795647" y="1920427"/>
            <a:ext cx="1215791" cy="35067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Negative</a:t>
            </a:r>
            <a:endParaRPr lang="zh-TW" altLang="en-US" sz="165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7952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1E097-BB66-2D46-8F37-E4EDB858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Confusion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Matrix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混淆矩陣</a:t>
            </a:r>
            <a:endParaRPr lang="en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877DD2-6E5A-AB4E-A1E5-73D58751348D}"/>
              </a:ext>
            </a:extLst>
          </p:cNvPr>
          <p:cNvSpPr/>
          <p:nvPr/>
        </p:nvSpPr>
        <p:spPr>
          <a:xfrm>
            <a:off x="3393755" y="3175965"/>
            <a:ext cx="891803" cy="77361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TN</a:t>
            </a:r>
            <a:endParaRPr lang="en-US" sz="165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BDF22C-6D76-DF4D-9B65-3B88FF21F484}"/>
              </a:ext>
            </a:extLst>
          </p:cNvPr>
          <p:cNvSpPr/>
          <p:nvPr/>
        </p:nvSpPr>
        <p:spPr>
          <a:xfrm>
            <a:off x="3393757" y="2288049"/>
            <a:ext cx="891802" cy="77359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FN</a:t>
            </a:r>
            <a:endParaRPr lang="en-US" sz="165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5C4632-9BB3-AE4C-A57F-1D4A8F92DFAC}"/>
              </a:ext>
            </a:extLst>
          </p:cNvPr>
          <p:cNvSpPr/>
          <p:nvPr/>
        </p:nvSpPr>
        <p:spPr>
          <a:xfrm>
            <a:off x="2324365" y="3175965"/>
            <a:ext cx="891799" cy="77361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FP</a:t>
            </a:r>
            <a:endParaRPr lang="en-US" sz="165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6436B6-EA6C-D848-9ED6-B607896CE2C5}"/>
              </a:ext>
            </a:extLst>
          </p:cNvPr>
          <p:cNvSpPr/>
          <p:nvPr/>
        </p:nvSpPr>
        <p:spPr>
          <a:xfrm>
            <a:off x="2324365" y="2288049"/>
            <a:ext cx="891802" cy="77361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TP</a:t>
            </a: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ADA47E04-59E1-E448-A1BD-D8BDF3FB6A9E}"/>
              </a:ext>
            </a:extLst>
          </p:cNvPr>
          <p:cNvSpPr txBox="1">
            <a:spLocks/>
          </p:cNvSpPr>
          <p:nvPr/>
        </p:nvSpPr>
        <p:spPr>
          <a:xfrm>
            <a:off x="2380541" y="1582608"/>
            <a:ext cx="1851494" cy="35067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1600" b="1" kern="1200" dirty="0">
                <a:solidFill>
                  <a:schemeClr val="tx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Predicted</a:t>
            </a:r>
            <a:r>
              <a:rPr lang="zh-TW" altLang="en-US" sz="165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kern="1200" dirty="0">
                <a:solidFill>
                  <a:schemeClr val="tx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Value</a:t>
            </a:r>
            <a:endParaRPr lang="zh-TW" altLang="en-US" sz="1600" b="1" kern="1200" dirty="0">
              <a:solidFill>
                <a:schemeClr val="tx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B3A08F79-3660-E746-AA5B-BABD11F4A9E5}"/>
              </a:ext>
            </a:extLst>
          </p:cNvPr>
          <p:cNvSpPr txBox="1">
            <a:spLocks/>
          </p:cNvSpPr>
          <p:nvPr/>
        </p:nvSpPr>
        <p:spPr>
          <a:xfrm>
            <a:off x="248923" y="2784698"/>
            <a:ext cx="1215787" cy="66546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00" b="1" dirty="0">
                <a:solidFill>
                  <a:schemeClr val="tx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Actual</a:t>
            </a:r>
            <a:r>
              <a:rPr lang="zh-TW" altLang="en-US" sz="1600" b="1" dirty="0">
                <a:solidFill>
                  <a:schemeClr val="tx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altLang="zh-TW" sz="1600" b="1" dirty="0">
              <a:solidFill>
                <a:schemeClr val="tx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 algn="ctr">
              <a:buNone/>
            </a:pPr>
            <a:r>
              <a:rPr lang="en-US" altLang="zh-TW" sz="1600" b="1" dirty="0">
                <a:solidFill>
                  <a:schemeClr val="tx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Value</a:t>
            </a:r>
            <a:endParaRPr lang="zh-TW" altLang="en-US" sz="1600" b="1" dirty="0">
              <a:solidFill>
                <a:schemeClr val="tx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504E503A-C8C3-D149-854F-3A14250FE012}"/>
              </a:ext>
            </a:extLst>
          </p:cNvPr>
          <p:cNvSpPr txBox="1">
            <a:spLocks/>
          </p:cNvSpPr>
          <p:nvPr/>
        </p:nvSpPr>
        <p:spPr>
          <a:xfrm>
            <a:off x="1217912" y="2499518"/>
            <a:ext cx="1215791" cy="35067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Positive</a:t>
            </a:r>
            <a:endParaRPr lang="zh-TW" altLang="en-US" sz="165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8D40410C-CE62-954C-9040-3752FA6000CE}"/>
              </a:ext>
            </a:extLst>
          </p:cNvPr>
          <p:cNvSpPr txBox="1">
            <a:spLocks/>
          </p:cNvSpPr>
          <p:nvPr/>
        </p:nvSpPr>
        <p:spPr>
          <a:xfrm>
            <a:off x="1217912" y="3387434"/>
            <a:ext cx="1215791" cy="35067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Negative</a:t>
            </a:r>
            <a:endParaRPr lang="zh-TW" altLang="en-US" sz="165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9046BD-7014-A041-8525-E66440030DEF}"/>
              </a:ext>
            </a:extLst>
          </p:cNvPr>
          <p:cNvCxnSpPr>
            <a:cxnSpLocks/>
          </p:cNvCxnSpPr>
          <p:nvPr/>
        </p:nvCxnSpPr>
        <p:spPr>
          <a:xfrm>
            <a:off x="1297660" y="2354506"/>
            <a:ext cx="0" cy="166232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9645FA-212A-704A-B6C3-159B5DE41583}"/>
              </a:ext>
            </a:extLst>
          </p:cNvPr>
          <p:cNvCxnSpPr>
            <a:cxnSpLocks/>
          </p:cNvCxnSpPr>
          <p:nvPr/>
        </p:nvCxnSpPr>
        <p:spPr>
          <a:xfrm flipH="1">
            <a:off x="2324365" y="1912659"/>
            <a:ext cx="196119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E0DF6FD8-9E12-2B48-A7B4-3008117B670F}"/>
              </a:ext>
            </a:extLst>
          </p:cNvPr>
          <p:cNvSpPr txBox="1">
            <a:spLocks/>
          </p:cNvSpPr>
          <p:nvPr/>
        </p:nvSpPr>
        <p:spPr>
          <a:xfrm>
            <a:off x="2162368" y="1926857"/>
            <a:ext cx="1215791" cy="35067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Positive</a:t>
            </a:r>
            <a:endParaRPr lang="zh-TW" altLang="en-US" sz="165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內容版面配置區 2">
            <a:extLst>
              <a:ext uri="{FF2B5EF4-FFF2-40B4-BE49-F238E27FC236}">
                <a16:creationId xmlns:a16="http://schemas.microsoft.com/office/drawing/2014/main" id="{31A662E1-BB1F-B54C-92B1-D3C162A457C0}"/>
              </a:ext>
            </a:extLst>
          </p:cNvPr>
          <p:cNvSpPr txBox="1">
            <a:spLocks/>
          </p:cNvSpPr>
          <p:nvPr/>
        </p:nvSpPr>
        <p:spPr>
          <a:xfrm>
            <a:off x="3234417" y="1925015"/>
            <a:ext cx="1215791" cy="35067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65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Negative</a:t>
            </a:r>
            <a:endParaRPr lang="zh-TW" altLang="en-US" sz="165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矩形 6">
            <a:extLst>
              <a:ext uri="{FF2B5EF4-FFF2-40B4-BE49-F238E27FC236}">
                <a16:creationId xmlns:a16="http://schemas.microsoft.com/office/drawing/2014/main" id="{AC7CCAC8-AD78-964D-A070-ACBD60DC4CE3}"/>
              </a:ext>
            </a:extLst>
          </p:cNvPr>
          <p:cNvSpPr/>
          <p:nvPr/>
        </p:nvSpPr>
        <p:spPr>
          <a:xfrm>
            <a:off x="4450208" y="1582608"/>
            <a:ext cx="4572000" cy="30700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zh-TW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Accuracy</a:t>
            </a:r>
            <a:r>
              <a:rPr kumimoji="1" lang="zh-TW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正確率</a:t>
            </a:r>
            <a:endParaRPr kumimoji="1" lang="en-US" altLang="zh-TW" sz="18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C0C0C0"/>
              </a:highligh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kumimoji="1"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(TP+TN)/(TP+FN+FP+TN)</a:t>
            </a:r>
          </a:p>
          <a:p>
            <a:endParaRPr kumimoji="1" lang="en-US" altLang="zh-TW" sz="165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C0C0C0"/>
              </a:highligh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Precision</a:t>
            </a:r>
            <a:r>
              <a:rPr kumimoji="1" lang="zh-TW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精確率 </a:t>
            </a:r>
            <a:endParaRPr kumimoji="1" lang="en-US" altLang="zh-TW" sz="18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C0C0C0"/>
              </a:highligh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預測為正的樣本中有多少是實際為正</a:t>
            </a:r>
            <a:endParaRPr kumimoji="1"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 TP / (TP+FP)</a:t>
            </a:r>
          </a:p>
          <a:p>
            <a:endParaRPr kumimoji="1" lang="en-US" altLang="zh-TW" sz="1050" dirty="0">
              <a:solidFill>
                <a:schemeClr val="tx1">
                  <a:lumMod val="85000"/>
                  <a:lumOff val="1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Recall</a:t>
            </a:r>
            <a:r>
              <a:rPr kumimoji="1" lang="zh-TW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召回率</a:t>
            </a:r>
            <a:endParaRPr kumimoji="1" lang="en-US" altLang="zh-TW" sz="18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C0C0C0"/>
              </a:highligh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實際為正的樣本有多少被預測為正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 TP / (TP+FN)</a:t>
            </a:r>
          </a:p>
          <a:p>
            <a:endParaRPr kumimoji="1" lang="en-US" altLang="zh-TW" sz="1050" dirty="0">
              <a:solidFill>
                <a:schemeClr val="tx1">
                  <a:lumMod val="85000"/>
                  <a:lumOff val="1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F1-Score</a:t>
            </a:r>
          </a:p>
          <a:p>
            <a:r>
              <a:rPr kumimoji="1"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 2PR / (P+R) </a:t>
            </a:r>
          </a:p>
        </p:txBody>
      </p:sp>
      <p:sp>
        <p:nvSpPr>
          <p:cNvPr id="29" name="矩形 6">
            <a:extLst>
              <a:ext uri="{FF2B5EF4-FFF2-40B4-BE49-F238E27FC236}">
                <a16:creationId xmlns:a16="http://schemas.microsoft.com/office/drawing/2014/main" id="{4DC43194-CD8B-3747-BBAE-FE7E62A639CD}"/>
              </a:ext>
            </a:extLst>
          </p:cNvPr>
          <p:cNvSpPr/>
          <p:nvPr/>
        </p:nvSpPr>
        <p:spPr>
          <a:xfrm>
            <a:off x="7099292" y="1563954"/>
            <a:ext cx="14647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Accuracy</a:t>
            </a:r>
            <a:r>
              <a:rPr kumimoji="1"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是最常用的指標，但是在</a:t>
            </a:r>
            <a:r>
              <a:rPr kumimoji="1" lang="zh-CN" altLang="en-US" sz="105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樣本不平衡</a:t>
            </a:r>
            <a:r>
              <a:rPr kumimoji="1"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的情況下，有可能失效。</a:t>
            </a:r>
            <a:endParaRPr kumimoji="1" lang="en-US" altLang="zh-TW" sz="1050" dirty="0">
              <a:solidFill>
                <a:schemeClr val="tx1">
                  <a:lumMod val="85000"/>
                  <a:lumOff val="1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3850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40879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模型擬合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4" name="Google Shape;234;p35"/>
          <p:cNvSpPr txBox="1">
            <a:spLocks noGrp="1"/>
          </p:cNvSpPr>
          <p:nvPr>
            <p:ph type="subTitle" idx="1"/>
          </p:nvPr>
        </p:nvSpPr>
        <p:spPr>
          <a:xfrm>
            <a:off x="4598899" y="2968192"/>
            <a:ext cx="3166005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欠擬合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Underfitting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過擬合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3476234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7895428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模型訓練完了，怎麼樣的模型才夠好呢？</a:t>
            </a:r>
            <a:endParaRPr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13" name="Google Shape;213;p32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219;p33">
            <a:extLst>
              <a:ext uri="{FF2B5EF4-FFF2-40B4-BE49-F238E27FC236}">
                <a16:creationId xmlns:a16="http://schemas.microsoft.com/office/drawing/2014/main" id="{9189574A-8E0E-1841-828E-2C8B0C235EAB}"/>
              </a:ext>
            </a:extLst>
          </p:cNvPr>
          <p:cNvSpPr txBox="1">
            <a:spLocks/>
          </p:cNvSpPr>
          <p:nvPr/>
        </p:nvSpPr>
        <p:spPr>
          <a:xfrm>
            <a:off x="678525" y="2122651"/>
            <a:ext cx="3368542" cy="210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可能會出現三種狀況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/>
            <a:endParaRPr lang="en-US" altLang="zh-TW" sz="20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F1F2B8C-7267-6B4D-8950-7D5CD6B00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901" y="2571750"/>
            <a:ext cx="6574198" cy="22848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9191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7895428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模型訓練完了，怎麼樣的模型才夠好呢？</a:t>
            </a:r>
            <a:endParaRPr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13" name="Google Shape;213;p32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219;p33">
            <a:extLst>
              <a:ext uri="{FF2B5EF4-FFF2-40B4-BE49-F238E27FC236}">
                <a16:creationId xmlns:a16="http://schemas.microsoft.com/office/drawing/2014/main" id="{9189574A-8E0E-1841-828E-2C8B0C235EAB}"/>
              </a:ext>
            </a:extLst>
          </p:cNvPr>
          <p:cNvSpPr txBox="1">
            <a:spLocks/>
          </p:cNvSpPr>
          <p:nvPr/>
        </p:nvSpPr>
        <p:spPr>
          <a:xfrm>
            <a:off x="678525" y="2122651"/>
            <a:ext cx="3368542" cy="210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可以觀察模型在</a:t>
            </a:r>
            <a:r>
              <a:rPr lang="zh-CN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訓練集的表現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與模型在</a:t>
            </a:r>
            <a:r>
              <a:rPr lang="zh-CN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測試集的表現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差距多少？</a:t>
            </a:r>
            <a:endParaRPr lang="en-US" altLang="zh-TW" sz="20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AE9DAA-AE30-0541-B2ED-10BF0BA26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275" y="2122651"/>
            <a:ext cx="4013200" cy="267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64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Underfitting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&amp;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Overfitting</a:t>
            </a:r>
            <a:endParaRPr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48" name="Google Shape;248;p37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37"/>
          <p:cNvSpPr txBox="1">
            <a:spLocks noGrp="1"/>
          </p:cNvSpPr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Underfitting 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欠擬合</a:t>
            </a:r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1"/>
          </p:nvPr>
        </p:nvSpPr>
        <p:spPr>
          <a:xfrm>
            <a:off x="1113225" y="2177000"/>
            <a:ext cx="3101400" cy="21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模型在訓練集與測試集的表現都很差。</a:t>
            </a:r>
            <a:endParaRPr lang="en-US" altLang="zh-CN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/>
            <a:endParaRPr lang="en-US" altLang="zh-CN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/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原因：模型太簡單</a:t>
            </a:r>
            <a:endParaRPr lang="en-US" altLang="zh-CN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例如：決策樹的深度太淺</a:t>
            </a:r>
            <a:endParaRPr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 idx="2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Overfitting 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過擬合</a:t>
            </a:r>
          </a:p>
        </p:txBody>
      </p:sp>
      <p:sp>
        <p:nvSpPr>
          <p:cNvPr id="252" name="Google Shape;252;p37"/>
          <p:cNvSpPr txBox="1">
            <a:spLocks noGrp="1"/>
          </p:cNvSpPr>
          <p:nvPr>
            <p:ph type="subTitle" idx="3"/>
          </p:nvPr>
        </p:nvSpPr>
        <p:spPr>
          <a:xfrm>
            <a:off x="4818375" y="2177000"/>
            <a:ext cx="3101400" cy="21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模型在訓練集表現良好，但是在測試集表現很差。</a:t>
            </a:r>
            <a:endParaRPr lang="en-US" altLang="zh-CN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/>
            <a:endParaRPr lang="en-US" altLang="zh-CN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/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原因：模型太複雜</a:t>
            </a:r>
            <a:endParaRPr lang="en-US" altLang="zh-CN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例如：輸入特徵太多</a:t>
            </a:r>
            <a:endParaRPr lang="en-US" altLang="zh-CN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本週課程重點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 idx="7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1</a:t>
            </a:r>
            <a:endParaRPr dirty="0"/>
          </a:p>
        </p:txBody>
      </p:sp>
      <p:sp>
        <p:nvSpPr>
          <p:cNvPr id="204" name="Google Shape;204;p31"/>
          <p:cNvSpPr txBox="1">
            <a:spLocks noGrp="1"/>
          </p:cNvSpPr>
          <p:nvPr>
            <p:ph type="title" idx="8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title" idx="9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BD00A-B7D0-3144-97E1-E887698A6B5E}"/>
              </a:ext>
            </a:extLst>
          </p:cNvPr>
          <p:cNvSpPr txBox="1"/>
          <p:nvPr/>
        </p:nvSpPr>
        <p:spPr>
          <a:xfrm>
            <a:off x="4508938" y="1620681"/>
            <a:ext cx="32880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>
                <a:solidFill>
                  <a:schemeClr val="dk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模型的</a:t>
            </a:r>
            <a:r>
              <a:rPr lang="zh-CN" altLang="en-US" sz="2200" b="1" dirty="0">
                <a:solidFill>
                  <a:schemeClr val="dk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Ubuntu"/>
              </a:rPr>
              <a:t>訓練</a:t>
            </a:r>
            <a:r>
              <a:rPr lang="zh-CN" altLang="en-US" sz="2200" b="1" dirty="0">
                <a:solidFill>
                  <a:schemeClr val="dk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、驗證、測試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0984B6-15B6-7143-A0B8-97EB400F1FB7}"/>
              </a:ext>
            </a:extLst>
          </p:cNvPr>
          <p:cNvSpPr txBox="1"/>
          <p:nvPr/>
        </p:nvSpPr>
        <p:spPr>
          <a:xfrm>
            <a:off x="4508938" y="2747906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>
                <a:solidFill>
                  <a:schemeClr val="dk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交叉驗證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CADAAC-851B-3243-BEBC-BF2EAB091BC2}"/>
              </a:ext>
            </a:extLst>
          </p:cNvPr>
          <p:cNvSpPr txBox="1"/>
          <p:nvPr/>
        </p:nvSpPr>
        <p:spPr>
          <a:xfrm>
            <a:off x="4508938" y="3875131"/>
            <a:ext cx="1752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200" b="1" dirty="0">
                <a:solidFill>
                  <a:schemeClr val="dk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Grid</a:t>
            </a:r>
            <a:r>
              <a:rPr lang="zh-TW" altLang="en-US" sz="2200" b="1" dirty="0">
                <a:solidFill>
                  <a:schemeClr val="dk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200" b="1" dirty="0">
                <a:solidFill>
                  <a:schemeClr val="dk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Search</a:t>
            </a:r>
            <a:endParaRPr lang="zh-CN" altLang="en-US" sz="2200" b="1" dirty="0">
              <a:solidFill>
                <a:schemeClr val="dk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40879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模型超參數調整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4" name="Google Shape;234;p35"/>
          <p:cNvSpPr txBox="1">
            <a:spLocks noGrp="1"/>
          </p:cNvSpPr>
          <p:nvPr>
            <p:ph type="subTitle" idx="1"/>
          </p:nvPr>
        </p:nvSpPr>
        <p:spPr>
          <a:xfrm>
            <a:off x="4598899" y="2968192"/>
            <a:ext cx="3166005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Grid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2160213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7895428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Grid</a:t>
            </a:r>
            <a:r>
              <a:rPr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Search</a:t>
            </a:r>
            <a:endParaRPr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13" name="Google Shape;213;p32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219;p33">
            <a:extLst>
              <a:ext uri="{FF2B5EF4-FFF2-40B4-BE49-F238E27FC236}">
                <a16:creationId xmlns:a16="http://schemas.microsoft.com/office/drawing/2014/main" id="{30F77EA3-C5EC-F340-90DB-C54DE598BBF1}"/>
              </a:ext>
            </a:extLst>
          </p:cNvPr>
          <p:cNvSpPr txBox="1">
            <a:spLocks/>
          </p:cNvSpPr>
          <p:nvPr/>
        </p:nvSpPr>
        <p:spPr>
          <a:xfrm>
            <a:off x="678525" y="2224251"/>
            <a:ext cx="6510551" cy="210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給定模型的超參數數列</a:t>
            </a:r>
            <a:endParaRPr lang="en-US" altLang="zh-TW" sz="20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遍歷所有超參數組合，找出最佳組合</a:t>
            </a:r>
            <a:endParaRPr lang="en-US" altLang="zh-TW" sz="20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62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9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59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9"/>
          <p:cNvSpPr txBox="1">
            <a:spLocks noGrp="1"/>
          </p:cNvSpPr>
          <p:nvPr>
            <p:ph type="body" idx="4294967295"/>
          </p:nvPr>
        </p:nvSpPr>
        <p:spPr>
          <a:xfrm>
            <a:off x="2705500" y="2953800"/>
            <a:ext cx="37905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 dirty="0">
                <a:solidFill>
                  <a:schemeClr val="dk1"/>
                </a:solidFill>
              </a:rPr>
              <a:t>Does anyone have any questions?</a:t>
            </a:r>
            <a:endParaRPr sz="1200" dirty="0">
              <a:solidFill>
                <a:schemeClr val="dk1"/>
              </a:solidFill>
            </a:endParaRPr>
          </a:p>
        </p:txBody>
      </p:sp>
      <p:cxnSp>
        <p:nvCxnSpPr>
          <p:cNvPr id="914" name="Google Shape;914;p59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6" name="Google Shape;916;p59"/>
          <p:cNvSpPr txBox="1">
            <a:spLocks noGrp="1"/>
          </p:cNvSpPr>
          <p:nvPr>
            <p:ph type="ctrTitle"/>
          </p:nvPr>
        </p:nvSpPr>
        <p:spPr>
          <a:xfrm>
            <a:off x="3094000" y="1515550"/>
            <a:ext cx="2955900" cy="853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600" dirty="0"/>
              <a:t>T</a:t>
            </a:r>
            <a:r>
              <a:rPr lang="es" dirty="0"/>
              <a:t>hanks</a:t>
            </a:r>
            <a:r>
              <a:rPr lang="es" sz="3600" dirty="0"/>
              <a:t>!</a:t>
            </a:r>
            <a:endParaRPr i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40879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模型的訓練、驗證、測試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4" name="Google Shape;234;p35"/>
          <p:cNvSpPr txBox="1">
            <a:spLocks noGrp="1"/>
          </p:cNvSpPr>
          <p:nvPr>
            <p:ph type="subTitle" idx="1"/>
          </p:nvPr>
        </p:nvSpPr>
        <p:spPr>
          <a:xfrm>
            <a:off x="4598899" y="2968192"/>
            <a:ext cx="3166005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訓練集、驗證集、測試集的用途</a:t>
            </a:r>
            <a:endParaRPr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交叉驗證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F25D6-2CDD-7144-A9C8-228B580A7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900" y="1340136"/>
            <a:ext cx="3926100" cy="482400"/>
          </a:xfrm>
        </p:spPr>
        <p:txBody>
          <a:bodyPr/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在前幾週的課程中</a:t>
            </a:r>
            <a:endParaRPr lang="en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EAE7B0-6DF2-C945-B795-6F29659ED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5900" y="1822536"/>
            <a:ext cx="4032328" cy="1941900"/>
          </a:xfrm>
        </p:spPr>
        <p:txBody>
          <a:bodyPr/>
          <a:lstStyle/>
          <a:p>
            <a:pPr marL="0" lvl="0" indent="0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我們要將預測結果上傳到</a:t>
            </a:r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Kaggle</a:t>
            </a:r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才能知道模型的表現績效⋯</a:t>
            </a:r>
            <a:endParaRPr lang="en-US" altLang="zh-TW" sz="20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8120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7895428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dirty="0"/>
              <a:t>這樣做不只是麻煩</a:t>
            </a:r>
            <a:r>
              <a:rPr lang="zh-CN" altLang="en-US" sz="2800" dirty="0"/>
              <a:t>而已</a:t>
            </a:r>
            <a:r>
              <a:rPr lang="zh-CN" altLang="en-US" sz="2800" b="1" dirty="0"/>
              <a:t>，還會遇到一些問題</a:t>
            </a:r>
            <a:endParaRPr sz="2800" b="1" dirty="0"/>
          </a:p>
        </p:txBody>
      </p:sp>
      <p:cxnSp>
        <p:nvCxnSpPr>
          <p:cNvPr id="213" name="Google Shape;213;p32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219;p33">
            <a:extLst>
              <a:ext uri="{FF2B5EF4-FFF2-40B4-BE49-F238E27FC236}">
                <a16:creationId xmlns:a16="http://schemas.microsoft.com/office/drawing/2014/main" id="{30F77EA3-C5EC-F340-90DB-C54DE598BBF1}"/>
              </a:ext>
            </a:extLst>
          </p:cNvPr>
          <p:cNvSpPr txBox="1">
            <a:spLocks/>
          </p:cNvSpPr>
          <p:nvPr/>
        </p:nvSpPr>
        <p:spPr>
          <a:xfrm>
            <a:off x="678524" y="2122651"/>
            <a:ext cx="6510551" cy="210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endParaRPr lang="en-US" altLang="zh-TW" sz="20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得到的評估分數是可靠的嗎？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有可能過度配適測試集（猜出正確答案）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0"/>
          <p:cNvSpPr txBox="1">
            <a:spLocks noGrp="1"/>
          </p:cNvSpPr>
          <p:nvPr>
            <p:ph type="title"/>
          </p:nvPr>
        </p:nvSpPr>
        <p:spPr>
          <a:xfrm>
            <a:off x="2781417" y="635415"/>
            <a:ext cx="34986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Dataset</a:t>
            </a:r>
            <a:endParaRPr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D1E60F-74AD-3141-BDE6-A722AF1927C2}"/>
              </a:ext>
            </a:extLst>
          </p:cNvPr>
          <p:cNvSpPr/>
          <p:nvPr/>
        </p:nvSpPr>
        <p:spPr>
          <a:xfrm>
            <a:off x="1379483" y="1561770"/>
            <a:ext cx="4319751" cy="1357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F056C3-18E4-D44E-AB6D-716EED51E70C}"/>
              </a:ext>
            </a:extLst>
          </p:cNvPr>
          <p:cNvSpPr txBox="1"/>
          <p:nvPr/>
        </p:nvSpPr>
        <p:spPr>
          <a:xfrm>
            <a:off x="2980550" y="1919504"/>
            <a:ext cx="1117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training</a:t>
            </a: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altLang="zh-TW" sz="1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dataset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67455E-15C9-E64A-A975-E26193F17C51}"/>
              </a:ext>
            </a:extLst>
          </p:cNvPr>
          <p:cNvSpPr/>
          <p:nvPr/>
        </p:nvSpPr>
        <p:spPr>
          <a:xfrm>
            <a:off x="5801710" y="1561770"/>
            <a:ext cx="1962807" cy="13578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AA1927-396E-434A-B228-A12EA910E3D6}"/>
              </a:ext>
            </a:extLst>
          </p:cNvPr>
          <p:cNvSpPr txBox="1"/>
          <p:nvPr/>
        </p:nvSpPr>
        <p:spPr>
          <a:xfrm>
            <a:off x="6275877" y="1917506"/>
            <a:ext cx="1010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testing</a:t>
            </a:r>
          </a:p>
          <a:p>
            <a:pPr algn="ctr"/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dataset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07E233-B464-D44C-882D-1CBBEB53DCAB}"/>
              </a:ext>
            </a:extLst>
          </p:cNvPr>
          <p:cNvSpPr txBox="1"/>
          <p:nvPr/>
        </p:nvSpPr>
        <p:spPr>
          <a:xfrm>
            <a:off x="5801710" y="3088645"/>
            <a:ext cx="196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使用測試集確認模型的效果</a:t>
            </a:r>
            <a:endParaRPr lang="en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CBD81E-A905-6641-9A34-DC0AB4CEE9A1}"/>
              </a:ext>
            </a:extLst>
          </p:cNvPr>
          <p:cNvSpPr txBox="1"/>
          <p:nvPr/>
        </p:nvSpPr>
        <p:spPr>
          <a:xfrm>
            <a:off x="1379483" y="3090643"/>
            <a:ext cx="224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使用訓練及訓練模型</a:t>
            </a:r>
            <a:endParaRPr lang="en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0"/>
          <p:cNvSpPr txBox="1">
            <a:spLocks noGrp="1"/>
          </p:cNvSpPr>
          <p:nvPr>
            <p:ph type="title"/>
          </p:nvPr>
        </p:nvSpPr>
        <p:spPr>
          <a:xfrm>
            <a:off x="2781417" y="635415"/>
            <a:ext cx="34986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Dataset</a:t>
            </a:r>
            <a:endParaRPr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D1E60F-74AD-3141-BDE6-A722AF1927C2}"/>
              </a:ext>
            </a:extLst>
          </p:cNvPr>
          <p:cNvSpPr/>
          <p:nvPr/>
        </p:nvSpPr>
        <p:spPr>
          <a:xfrm>
            <a:off x="1379484" y="1561770"/>
            <a:ext cx="2246585" cy="1357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F056C3-18E4-D44E-AB6D-716EED51E70C}"/>
              </a:ext>
            </a:extLst>
          </p:cNvPr>
          <p:cNvSpPr txBox="1"/>
          <p:nvPr/>
        </p:nvSpPr>
        <p:spPr>
          <a:xfrm>
            <a:off x="1943968" y="1917505"/>
            <a:ext cx="1117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training</a:t>
            </a: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altLang="zh-TW" sz="1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dataset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67455E-15C9-E64A-A975-E26193F17C51}"/>
              </a:ext>
            </a:extLst>
          </p:cNvPr>
          <p:cNvSpPr/>
          <p:nvPr/>
        </p:nvSpPr>
        <p:spPr>
          <a:xfrm>
            <a:off x="5801710" y="1561770"/>
            <a:ext cx="1962807" cy="13578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AA1927-396E-434A-B228-A12EA910E3D6}"/>
              </a:ext>
            </a:extLst>
          </p:cNvPr>
          <p:cNvSpPr txBox="1"/>
          <p:nvPr/>
        </p:nvSpPr>
        <p:spPr>
          <a:xfrm>
            <a:off x="6275877" y="1917506"/>
            <a:ext cx="1010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testing</a:t>
            </a:r>
          </a:p>
          <a:p>
            <a:pPr algn="ctr"/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dataset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1F96F4-4BE5-C343-8087-90382D413B1B}"/>
              </a:ext>
            </a:extLst>
          </p:cNvPr>
          <p:cNvSpPr/>
          <p:nvPr/>
        </p:nvSpPr>
        <p:spPr>
          <a:xfrm>
            <a:off x="3732486" y="1561770"/>
            <a:ext cx="1962807" cy="1357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3CAA35-7776-EA48-8E15-8C8635DA6542}"/>
              </a:ext>
            </a:extLst>
          </p:cNvPr>
          <p:cNvSpPr txBox="1"/>
          <p:nvPr/>
        </p:nvSpPr>
        <p:spPr>
          <a:xfrm>
            <a:off x="4067720" y="1917504"/>
            <a:ext cx="1292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validation</a:t>
            </a:r>
          </a:p>
          <a:p>
            <a:pPr algn="ctr"/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9A58F-971B-9C4C-B13A-88EABED80598}"/>
              </a:ext>
            </a:extLst>
          </p:cNvPr>
          <p:cNvSpPr txBox="1"/>
          <p:nvPr/>
        </p:nvSpPr>
        <p:spPr>
          <a:xfrm>
            <a:off x="1379483" y="3090643"/>
            <a:ext cx="224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使用訓練及訓練模型</a:t>
            </a:r>
            <a:endParaRPr lang="en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20E302-91E4-0542-BB9F-7E3BBE945A13}"/>
              </a:ext>
            </a:extLst>
          </p:cNvPr>
          <p:cNvSpPr txBox="1"/>
          <p:nvPr/>
        </p:nvSpPr>
        <p:spPr>
          <a:xfrm>
            <a:off x="5801710" y="3088645"/>
            <a:ext cx="196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使用測試集再次確認模型的效果</a:t>
            </a:r>
            <a:endParaRPr lang="en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A613B9-7858-B049-88BF-8064882862EB}"/>
              </a:ext>
            </a:extLst>
          </p:cNvPr>
          <p:cNvSpPr txBox="1"/>
          <p:nvPr/>
        </p:nvSpPr>
        <p:spPr>
          <a:xfrm>
            <a:off x="3732486" y="3088644"/>
            <a:ext cx="1962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透過驗證集的驗證結果，調整模型超參數</a:t>
            </a:r>
            <a:endParaRPr lang="en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1113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>
            <a:spLocks noGrp="1"/>
          </p:cNvSpPr>
          <p:nvPr>
            <p:ph type="subTitle" idx="1"/>
          </p:nvPr>
        </p:nvSpPr>
        <p:spPr>
          <a:xfrm>
            <a:off x="2577600" y="1770450"/>
            <a:ext cx="4316106" cy="21048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使用驗證集的驗證結果，作為調整模型超參數的依據，這樣就可以避免模型過度配適訓練集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D9AEA5-47F7-1D45-BC4D-17CBBCD65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900" y="1340136"/>
            <a:ext cx="3926100" cy="482400"/>
          </a:xfrm>
        </p:spPr>
        <p:txBody>
          <a:bodyPr/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驗證集</a:t>
            </a:r>
            <a:endParaRPr lang="en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2685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0"/>
          <p:cNvSpPr txBox="1">
            <a:spLocks noGrp="1"/>
          </p:cNvSpPr>
          <p:nvPr>
            <p:ph type="title"/>
          </p:nvPr>
        </p:nvSpPr>
        <p:spPr>
          <a:xfrm>
            <a:off x="2646135" y="635415"/>
            <a:ext cx="3851731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K-fold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Cross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Validation</a:t>
            </a:r>
            <a:endParaRPr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D1E60F-74AD-3141-BDE6-A722AF1927C2}"/>
              </a:ext>
            </a:extLst>
          </p:cNvPr>
          <p:cNvSpPr/>
          <p:nvPr/>
        </p:nvSpPr>
        <p:spPr>
          <a:xfrm>
            <a:off x="1379483" y="1561770"/>
            <a:ext cx="4319751" cy="1357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F056C3-18E4-D44E-AB6D-716EED51E70C}"/>
              </a:ext>
            </a:extLst>
          </p:cNvPr>
          <p:cNvSpPr txBox="1"/>
          <p:nvPr/>
        </p:nvSpPr>
        <p:spPr>
          <a:xfrm>
            <a:off x="2980550" y="1919504"/>
            <a:ext cx="1117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training</a:t>
            </a: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altLang="zh-TW" sz="1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dataset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67455E-15C9-E64A-A975-E26193F17C51}"/>
              </a:ext>
            </a:extLst>
          </p:cNvPr>
          <p:cNvSpPr/>
          <p:nvPr/>
        </p:nvSpPr>
        <p:spPr>
          <a:xfrm>
            <a:off x="5801710" y="1561770"/>
            <a:ext cx="1962807" cy="13578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AA1927-396E-434A-B228-A12EA910E3D6}"/>
              </a:ext>
            </a:extLst>
          </p:cNvPr>
          <p:cNvSpPr txBox="1"/>
          <p:nvPr/>
        </p:nvSpPr>
        <p:spPr>
          <a:xfrm>
            <a:off x="6275877" y="1917506"/>
            <a:ext cx="1010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testing</a:t>
            </a:r>
          </a:p>
          <a:p>
            <a:pPr algn="ctr"/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dataset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A3D442-D13E-724A-92F7-C43E39732D9E}"/>
              </a:ext>
            </a:extLst>
          </p:cNvPr>
          <p:cNvCxnSpPr/>
          <p:nvPr/>
        </p:nvCxnSpPr>
        <p:spPr>
          <a:xfrm>
            <a:off x="1918742" y="1561770"/>
            <a:ext cx="0" cy="1357805"/>
          </a:xfrm>
          <a:prstGeom prst="line">
            <a:avLst/>
          </a:prstGeom>
          <a:ln w="254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36DE54-87FD-C24C-A7B0-E432060B76BD}"/>
              </a:ext>
            </a:extLst>
          </p:cNvPr>
          <p:cNvCxnSpPr/>
          <p:nvPr/>
        </p:nvCxnSpPr>
        <p:spPr>
          <a:xfrm>
            <a:off x="2980550" y="1561768"/>
            <a:ext cx="0" cy="1357805"/>
          </a:xfrm>
          <a:prstGeom prst="line">
            <a:avLst/>
          </a:prstGeom>
          <a:ln w="254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80A0F9-095E-4347-BF0D-DFE43F88E43D}"/>
              </a:ext>
            </a:extLst>
          </p:cNvPr>
          <p:cNvCxnSpPr/>
          <p:nvPr/>
        </p:nvCxnSpPr>
        <p:spPr>
          <a:xfrm>
            <a:off x="2440899" y="1561768"/>
            <a:ext cx="0" cy="1357805"/>
          </a:xfrm>
          <a:prstGeom prst="line">
            <a:avLst/>
          </a:prstGeom>
          <a:ln w="254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74107C-1A3A-9F46-B9BE-E90F0640FD63}"/>
              </a:ext>
            </a:extLst>
          </p:cNvPr>
          <p:cNvCxnSpPr/>
          <p:nvPr/>
        </p:nvCxnSpPr>
        <p:spPr>
          <a:xfrm>
            <a:off x="4068186" y="1561768"/>
            <a:ext cx="0" cy="1357805"/>
          </a:xfrm>
          <a:prstGeom prst="line">
            <a:avLst/>
          </a:prstGeom>
          <a:ln w="254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CDFB02-9FFC-EB42-8AF6-715F7C78FCDA}"/>
              </a:ext>
            </a:extLst>
          </p:cNvPr>
          <p:cNvCxnSpPr/>
          <p:nvPr/>
        </p:nvCxnSpPr>
        <p:spPr>
          <a:xfrm>
            <a:off x="3511876" y="1561768"/>
            <a:ext cx="0" cy="1357805"/>
          </a:xfrm>
          <a:prstGeom prst="line">
            <a:avLst/>
          </a:prstGeom>
          <a:ln w="254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BCE9D7-F86F-A741-A651-DCE6B79B8C06}"/>
              </a:ext>
            </a:extLst>
          </p:cNvPr>
          <p:cNvCxnSpPr/>
          <p:nvPr/>
        </p:nvCxnSpPr>
        <p:spPr>
          <a:xfrm>
            <a:off x="5112501" y="1561768"/>
            <a:ext cx="0" cy="1357805"/>
          </a:xfrm>
          <a:prstGeom prst="line">
            <a:avLst/>
          </a:prstGeom>
          <a:ln w="254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3B28A4-FD53-B048-97A9-124C64748CD4}"/>
              </a:ext>
            </a:extLst>
          </p:cNvPr>
          <p:cNvCxnSpPr/>
          <p:nvPr/>
        </p:nvCxnSpPr>
        <p:spPr>
          <a:xfrm>
            <a:off x="4572000" y="1561768"/>
            <a:ext cx="0" cy="1357805"/>
          </a:xfrm>
          <a:prstGeom prst="line">
            <a:avLst/>
          </a:prstGeom>
          <a:ln w="254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968B306-3BCA-7D47-A969-FBCDFD8427AA}"/>
              </a:ext>
            </a:extLst>
          </p:cNvPr>
          <p:cNvSpPr txBox="1"/>
          <p:nvPr/>
        </p:nvSpPr>
        <p:spPr>
          <a:xfrm>
            <a:off x="1379482" y="3090643"/>
            <a:ext cx="4422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把訓練集隨機分為Ｋ等份</a:t>
            </a:r>
            <a:endParaRPr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進行Ｋ次訓練，其中一份為驗證集，其餘為訓練集</a:t>
            </a:r>
            <a:endParaRPr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計算Ｋ次驗證結果的平均作為模型分數</a:t>
            </a:r>
            <a:endParaRPr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2868596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FFD969"/>
      </a:accent1>
      <a:accent2>
        <a:srgbClr val="FCE5A3"/>
      </a:accent2>
      <a:accent3>
        <a:srgbClr val="B88E13"/>
      </a:accent3>
      <a:accent4>
        <a:srgbClr val="8D711F"/>
      </a:accent4>
      <a:accent5>
        <a:srgbClr val="D3AA31"/>
      </a:accent5>
      <a:accent6>
        <a:srgbClr val="E9DBB1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1735</TotalTime>
  <Words>615</Words>
  <Application>Microsoft Macintosh PowerPoint</Application>
  <PresentationFormat>On-screen Show (16:9)</PresentationFormat>
  <Paragraphs>134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Ubuntu Light</vt:lpstr>
      <vt:lpstr>Microsoft JhengHei</vt:lpstr>
      <vt:lpstr>Arvo</vt:lpstr>
      <vt:lpstr>Arial</vt:lpstr>
      <vt:lpstr>Ubuntu</vt:lpstr>
      <vt:lpstr>Bodoni</vt:lpstr>
      <vt:lpstr>Minimal Charm</vt:lpstr>
      <vt:lpstr>Class 4  找出最佳的模型參數</vt:lpstr>
      <vt:lpstr>3</vt:lpstr>
      <vt:lpstr>模型的訓練、驗證、測試</vt:lpstr>
      <vt:lpstr>在前幾週的課程中</vt:lpstr>
      <vt:lpstr>這樣做不只是麻煩而已，還會遇到一些問題</vt:lpstr>
      <vt:lpstr>Dataset</vt:lpstr>
      <vt:lpstr>Dataset</vt:lpstr>
      <vt:lpstr>驗證集</vt:lpstr>
      <vt:lpstr>K-fold Cross Validation</vt:lpstr>
      <vt:lpstr>交叉驗證</vt:lpstr>
      <vt:lpstr>模型評估指標</vt:lpstr>
      <vt:lpstr>這樣做不只是麻煩而已，還會遇到一些問題</vt:lpstr>
      <vt:lpstr>Mean Squared Error 均方差</vt:lpstr>
      <vt:lpstr>Confusion Matrix 混淆矩陣</vt:lpstr>
      <vt:lpstr>Confusion Matrix 混淆矩陣</vt:lpstr>
      <vt:lpstr>模型擬合</vt:lpstr>
      <vt:lpstr>模型訓練完了，怎麼樣的模型才夠好呢？</vt:lpstr>
      <vt:lpstr>模型訓練完了，怎麼樣的模型才夠好呢？</vt:lpstr>
      <vt:lpstr>Underfitting &amp; Overfitting</vt:lpstr>
      <vt:lpstr>模型超參數調整</vt:lpstr>
      <vt:lpstr>Grid Search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4 </dc:title>
  <cp:lastModifiedBy>Microsoft Office User</cp:lastModifiedBy>
  <cp:revision>35</cp:revision>
  <dcterms:modified xsi:type="dcterms:W3CDTF">2020-05-19T13:39:33Z</dcterms:modified>
</cp:coreProperties>
</file>